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258" r:id="rId2"/>
    <p:sldId id="257" r:id="rId3"/>
    <p:sldId id="260" r:id="rId4"/>
    <p:sldId id="259" r:id="rId5"/>
    <p:sldId id="270" r:id="rId6"/>
    <p:sldId id="271" r:id="rId7"/>
    <p:sldId id="272" r:id="rId8"/>
    <p:sldId id="281" r:id="rId9"/>
    <p:sldId id="264" r:id="rId10"/>
    <p:sldId id="277" r:id="rId11"/>
    <p:sldId id="276" r:id="rId12"/>
    <p:sldId id="265" r:id="rId13"/>
    <p:sldId id="262" r:id="rId14"/>
    <p:sldId id="290" r:id="rId15"/>
    <p:sldId id="291" r:id="rId16"/>
    <p:sldId id="275" r:id="rId17"/>
    <p:sldId id="278" r:id="rId18"/>
    <p:sldId id="282" r:id="rId19"/>
    <p:sldId id="289" r:id="rId20"/>
    <p:sldId id="284" r:id="rId21"/>
    <p:sldId id="285" r:id="rId22"/>
    <p:sldId id="286" r:id="rId23"/>
    <p:sldId id="287" r:id="rId24"/>
    <p:sldId id="288" r:id="rId25"/>
    <p:sldId id="274" r:id="rId26"/>
    <p:sldId id="280" r:id="rId27"/>
    <p:sldId id="279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A83A36-9C73-4F83-B997-127675CEB2F3}">
          <p14:sldIdLst>
            <p14:sldId id="258"/>
            <p14:sldId id="257"/>
            <p14:sldId id="260"/>
            <p14:sldId id="259"/>
            <p14:sldId id="270"/>
            <p14:sldId id="271"/>
            <p14:sldId id="272"/>
            <p14:sldId id="281"/>
            <p14:sldId id="264"/>
            <p14:sldId id="277"/>
            <p14:sldId id="276"/>
            <p14:sldId id="265"/>
            <p14:sldId id="262"/>
            <p14:sldId id="290"/>
            <p14:sldId id="291"/>
            <p14:sldId id="275"/>
            <p14:sldId id="278"/>
            <p14:sldId id="282"/>
            <p14:sldId id="289"/>
          </p14:sldIdLst>
        </p14:section>
        <p14:section name="Back-up slides" id="{8E31C9DE-F14D-4EB1-B6B0-465FBF758EC0}">
          <p14:sldIdLst>
            <p14:sldId id="284"/>
            <p14:sldId id="285"/>
            <p14:sldId id="286"/>
            <p14:sldId id="287"/>
            <p14:sldId id="288"/>
            <p14:sldId id="274"/>
            <p14:sldId id="280"/>
            <p14:sldId id="279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gxin Zhao" initials="CZ" lastIdx="1" clrIdx="0">
    <p:extLst>
      <p:ext uri="{19B8F6BF-5375-455C-9EA6-DF929625EA0E}">
        <p15:presenceInfo xmlns:p15="http://schemas.microsoft.com/office/powerpoint/2012/main" userId="Changxin Z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492102-CE2F-478E-9EFE-71A6ED37A046}" v="36" dt="2019-02-13T23:14:42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99" autoAdjust="0"/>
  </p:normalViewPr>
  <p:slideViewPr>
    <p:cSldViewPr snapToGrid="0">
      <p:cViewPr varScale="1">
        <p:scale>
          <a:sx n="66" d="100"/>
          <a:sy n="66" d="100"/>
        </p:scale>
        <p:origin x="6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Current Staff 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0-4CCD-AAFE-2EE5895B038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0-4CCD-AAFE-2EE5895B038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0-4CCD-AAFE-2EE5895B038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1D0-4CCD-AAFE-2EE5895B03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Dev./Prog.</c:v>
                </c:pt>
                <c:pt idx="1">
                  <c:v>Sales</c:v>
                </c:pt>
                <c:pt idx="2">
                  <c:v>Admin</c:v>
                </c:pt>
                <c:pt idx="3">
                  <c:v>Marketing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3.5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D8-4457-AE35-9A85A1094CB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2019 Staff 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1A2-4BA2-937F-3C2F6DED6A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1A2-4BA2-937F-3C2F6DED6A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1A2-4BA2-937F-3C2F6DED6A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1A2-4BA2-937F-3C2F6DED6A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Dev./Prog.</c:v>
                </c:pt>
                <c:pt idx="1">
                  <c:v>Sales</c:v>
                </c:pt>
                <c:pt idx="2">
                  <c:v>Admin</c:v>
                </c:pt>
                <c:pt idx="3">
                  <c:v>Marketing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5.5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8B-4170-9AFD-A020DCA8D44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2020 Staff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2019 Staff 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9F-4BDC-A4CB-A7A17FA8D2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9F-4BDC-A4CB-A7A17FA8D2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E9F-4BDC-A4CB-A7A17FA8D2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E9F-4BDC-A4CB-A7A17FA8D2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Dev./Prog.</c:v>
                </c:pt>
                <c:pt idx="1">
                  <c:v>Sales</c:v>
                </c:pt>
                <c:pt idx="2">
                  <c:v>Admin</c:v>
                </c:pt>
                <c:pt idx="3">
                  <c:v>Marketing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8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9F-4BDC-A4CB-A7A17FA8D2C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C86B2E-3138-472C-BF3B-FF4FE8AF559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D470D0-0AA7-470B-AE5A-0F15C6A466EC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  <a:latin typeface="+mj-lt"/>
              <a:cs typeface="Calibri Light"/>
            </a:rPr>
            <a:t>Opportunity statement </a:t>
          </a:r>
        </a:p>
      </dgm:t>
    </dgm:pt>
    <dgm:pt modelId="{4F59A67E-E832-4761-BC87-EAF48FBD1EE4}" type="parTrans" cxnId="{4A6F0C1A-3901-4ED8-975C-B4003B4E3C1C}">
      <dgm:prSet/>
      <dgm:spPr/>
      <dgm:t>
        <a:bodyPr/>
        <a:lstStyle/>
        <a:p>
          <a:endParaRPr lang="en-CA"/>
        </a:p>
      </dgm:t>
    </dgm:pt>
    <dgm:pt modelId="{6DA30F3B-8CDD-467F-A562-B934B8EE5417}" type="sibTrans" cxnId="{4A6F0C1A-3901-4ED8-975C-B4003B4E3C1C}">
      <dgm:prSet/>
      <dgm:spPr/>
      <dgm:t>
        <a:bodyPr/>
        <a:lstStyle/>
        <a:p>
          <a:endParaRPr lang="en-CA"/>
        </a:p>
      </dgm:t>
    </dgm:pt>
    <dgm:pt modelId="{EB37EA83-9720-437E-9B1E-1CE2A0527F37}" type="pres">
      <dgm:prSet presAssocID="{6CC86B2E-3138-472C-BF3B-FF4FE8AF559B}" presName="Name0" presStyleCnt="0">
        <dgm:presLayoutVars>
          <dgm:dir/>
          <dgm:animLvl val="lvl"/>
          <dgm:resizeHandles val="exact"/>
        </dgm:presLayoutVars>
      </dgm:prSet>
      <dgm:spPr/>
    </dgm:pt>
    <dgm:pt modelId="{8235FC68-E760-4AC0-B947-F40238807ACF}" type="pres">
      <dgm:prSet presAssocID="{DCD470D0-0AA7-470B-AE5A-0F15C6A466EC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D25E6A16-B708-4D37-8D13-DBD61E0C3DE0}" type="presOf" srcId="{6CC86B2E-3138-472C-BF3B-FF4FE8AF559B}" destId="{EB37EA83-9720-437E-9B1E-1CE2A0527F37}" srcOrd="0" destOrd="0" presId="urn:microsoft.com/office/officeart/2005/8/layout/chevron1"/>
    <dgm:cxn modelId="{4A6F0C1A-3901-4ED8-975C-B4003B4E3C1C}" srcId="{6CC86B2E-3138-472C-BF3B-FF4FE8AF559B}" destId="{DCD470D0-0AA7-470B-AE5A-0F15C6A466EC}" srcOrd="0" destOrd="0" parTransId="{4F59A67E-E832-4761-BC87-EAF48FBD1EE4}" sibTransId="{6DA30F3B-8CDD-467F-A562-B934B8EE5417}"/>
    <dgm:cxn modelId="{49D21760-902A-4138-8D25-BCF063017D92}" type="presOf" srcId="{DCD470D0-0AA7-470B-AE5A-0F15C6A466EC}" destId="{8235FC68-E760-4AC0-B947-F40238807ACF}" srcOrd="0" destOrd="0" presId="urn:microsoft.com/office/officeart/2005/8/layout/chevron1"/>
    <dgm:cxn modelId="{D10D3706-B78F-4299-BB83-05DCEC9ECA13}" type="presParOf" srcId="{EB37EA83-9720-437E-9B1E-1CE2A0527F37}" destId="{8235FC68-E760-4AC0-B947-F40238807A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8B3AA26-684A-4754-A63A-5BBBB58A9561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52D41476-D36E-49BF-988A-55CCFF71ADAA}">
      <dgm:prSet phldrT="[Text]" custT="1"/>
      <dgm:spPr>
        <a:solidFill>
          <a:srgbClr val="00C7CC"/>
        </a:solidFill>
      </dgm:spPr>
      <dgm:t>
        <a:bodyPr/>
        <a:lstStyle/>
        <a:p>
          <a:r>
            <a:rPr lang="en-US" sz="1700"/>
            <a:t>Required qualities: </a:t>
          </a:r>
        </a:p>
        <a:p>
          <a:r>
            <a:rPr lang="en-US" sz="1700"/>
            <a:t>1. </a:t>
          </a:r>
          <a:r>
            <a:rPr lang="en-CA" sz="1700"/>
            <a:t>Positive attitudes. </a:t>
          </a:r>
        </a:p>
        <a:p>
          <a:r>
            <a:rPr lang="en-US" sz="1700"/>
            <a:t>2. R</a:t>
          </a:r>
          <a:r>
            <a:rPr lang="en-CA" sz="1700" err="1"/>
            <a:t>esilient</a:t>
          </a:r>
          <a:r>
            <a:rPr lang="en-CA" sz="1700"/>
            <a:t> mindsets.  </a:t>
          </a:r>
        </a:p>
        <a:p>
          <a:r>
            <a:rPr lang="en-CA" sz="1700"/>
            <a:t>3. Don’t require a high salary. </a:t>
          </a:r>
        </a:p>
        <a:p>
          <a:r>
            <a:rPr lang="en-CA" sz="1700"/>
            <a:t>4. Able to </a:t>
          </a:r>
          <a:r>
            <a:rPr lang="en-US" sz="1700"/>
            <a:t>learn a range of knowledge for diverse clients.</a:t>
          </a:r>
        </a:p>
      </dgm:t>
    </dgm:pt>
    <dgm:pt modelId="{B2F260B1-DAF5-4D8B-BE18-CA056CD7B001}" type="parTrans" cxnId="{F8F7CB27-0F44-496F-A9AE-6915261CA2DF}">
      <dgm:prSet/>
      <dgm:spPr/>
      <dgm:t>
        <a:bodyPr/>
        <a:lstStyle/>
        <a:p>
          <a:endParaRPr lang="en-CA"/>
        </a:p>
      </dgm:t>
    </dgm:pt>
    <dgm:pt modelId="{C8F0BF7C-C9E9-4FC0-8CC4-AAD851B883E6}" type="sibTrans" cxnId="{F8F7CB27-0F44-496F-A9AE-6915261CA2DF}">
      <dgm:prSet/>
      <dgm:spPr/>
      <dgm:t>
        <a:bodyPr/>
        <a:lstStyle/>
        <a:p>
          <a:endParaRPr lang="en-CA"/>
        </a:p>
      </dgm:t>
    </dgm:pt>
    <dgm:pt modelId="{BE4604C0-5291-4ABF-822A-6150A71252E8}">
      <dgm:prSet phldrT="[Text]" custT="1"/>
      <dgm:spPr/>
      <dgm:t>
        <a:bodyPr/>
        <a:lstStyle/>
        <a:p>
          <a:r>
            <a:rPr lang="en-US" sz="1700"/>
            <a:t>Qualities of graduates: </a:t>
          </a:r>
        </a:p>
        <a:p>
          <a:r>
            <a:rPr lang="en-US" sz="1700"/>
            <a:t>1. Positive thoughts. </a:t>
          </a:r>
        </a:p>
        <a:p>
          <a:r>
            <a:rPr lang="en-US" sz="1700"/>
            <a:t>2. P</a:t>
          </a:r>
          <a:r>
            <a:rPr lang="en-CA" sz="1700" err="1"/>
            <a:t>erseverance</a:t>
          </a:r>
          <a:r>
            <a:rPr lang="en-CA" sz="1700"/>
            <a:t> against struggles. </a:t>
          </a:r>
        </a:p>
        <a:p>
          <a:r>
            <a:rPr lang="en-CA" sz="1700"/>
            <a:t>3. Low requirements on salary. </a:t>
          </a:r>
        </a:p>
        <a:p>
          <a:r>
            <a:rPr lang="en-CA" sz="1700"/>
            <a:t>4. High adaptability and learning ability </a:t>
          </a:r>
        </a:p>
      </dgm:t>
    </dgm:pt>
    <dgm:pt modelId="{C52D9C1B-2AB9-48F8-9653-16550FE681CD}" type="parTrans" cxnId="{6CE92A00-DF04-438B-A542-DA8A9F3F39F8}">
      <dgm:prSet/>
      <dgm:spPr/>
      <dgm:t>
        <a:bodyPr/>
        <a:lstStyle/>
        <a:p>
          <a:endParaRPr lang="en-CA"/>
        </a:p>
      </dgm:t>
    </dgm:pt>
    <dgm:pt modelId="{38CE06F4-154D-4DEE-9558-77E058BE2FA0}" type="sibTrans" cxnId="{6CE92A00-DF04-438B-A542-DA8A9F3F39F8}">
      <dgm:prSet/>
      <dgm:spPr/>
      <dgm:t>
        <a:bodyPr/>
        <a:lstStyle/>
        <a:p>
          <a:endParaRPr lang="en-CA"/>
        </a:p>
      </dgm:t>
    </dgm:pt>
    <dgm:pt modelId="{B4B6CBFA-A11D-42BA-A8A4-B1243D73888E}" type="pres">
      <dgm:prSet presAssocID="{78B3AA26-684A-4754-A63A-5BBBB58A9561}" presName="Name0" presStyleCnt="0">
        <dgm:presLayoutVars>
          <dgm:chMax val="2"/>
          <dgm:chPref val="2"/>
          <dgm:animLvl val="lvl"/>
        </dgm:presLayoutVars>
      </dgm:prSet>
      <dgm:spPr/>
    </dgm:pt>
    <dgm:pt modelId="{1E9775D5-9150-4841-9621-15DEBC08B7CE}" type="pres">
      <dgm:prSet presAssocID="{78B3AA26-684A-4754-A63A-5BBBB58A9561}" presName="LeftText" presStyleLbl="revTx" presStyleIdx="0" presStyleCnt="0">
        <dgm:presLayoutVars>
          <dgm:bulletEnabled val="1"/>
        </dgm:presLayoutVars>
      </dgm:prSet>
      <dgm:spPr/>
    </dgm:pt>
    <dgm:pt modelId="{4C45BC21-26A0-4BB7-8E99-9C503B6DB147}" type="pres">
      <dgm:prSet presAssocID="{78B3AA26-684A-4754-A63A-5BBBB58A9561}" presName="LeftNode" presStyleLbl="bgImgPlace1" presStyleIdx="0" presStyleCnt="2" custScaleX="307349" custScaleY="115799" custLinFactX="-100000" custLinFactNeighborX="-183251" custLinFactNeighborY="-6003">
        <dgm:presLayoutVars>
          <dgm:chMax val="2"/>
          <dgm:chPref val="2"/>
        </dgm:presLayoutVars>
      </dgm:prSet>
      <dgm:spPr/>
    </dgm:pt>
    <dgm:pt modelId="{E2E69CCC-A5FF-431F-B9D3-C0B31C52852B}" type="pres">
      <dgm:prSet presAssocID="{78B3AA26-684A-4754-A63A-5BBBB58A9561}" presName="RightText" presStyleLbl="revTx" presStyleIdx="0" presStyleCnt="0">
        <dgm:presLayoutVars>
          <dgm:bulletEnabled val="1"/>
        </dgm:presLayoutVars>
      </dgm:prSet>
      <dgm:spPr/>
    </dgm:pt>
    <dgm:pt modelId="{9622E8DB-D033-47BB-B39E-7B37082032E2}" type="pres">
      <dgm:prSet presAssocID="{78B3AA26-684A-4754-A63A-5BBBB58A9561}" presName="RightNode" presStyleLbl="bgImgPlace1" presStyleIdx="1" presStyleCnt="2" custScaleX="315450" custScaleY="115752" custLinFactNeighborX="-76527" custLinFactNeighborY="-4962">
        <dgm:presLayoutVars>
          <dgm:chMax val="0"/>
          <dgm:chPref val="0"/>
        </dgm:presLayoutVars>
      </dgm:prSet>
      <dgm:spPr/>
    </dgm:pt>
    <dgm:pt modelId="{AC7B70BD-94CA-4E8B-B204-F8227130D9FF}" type="pres">
      <dgm:prSet presAssocID="{78B3AA26-684A-4754-A63A-5BBBB58A9561}" presName="TopArrow" presStyleLbl="node1" presStyleIdx="0" presStyleCnt="2" custLinFactX="-79405" custLinFactNeighborX="-100000" custLinFactNeighborY="-24668"/>
      <dgm:spPr/>
    </dgm:pt>
    <dgm:pt modelId="{5C074446-0EE7-48DF-945C-00BD64AAC216}" type="pres">
      <dgm:prSet presAssocID="{78B3AA26-684A-4754-A63A-5BBBB58A9561}" presName="BottomArrow" presStyleLbl="node1" presStyleIdx="1" presStyleCnt="2" custLinFactX="-78255" custLinFactNeighborX="-100000" custLinFactNeighborY="12126"/>
      <dgm:spPr/>
    </dgm:pt>
  </dgm:ptLst>
  <dgm:cxnLst>
    <dgm:cxn modelId="{6CE92A00-DF04-438B-A542-DA8A9F3F39F8}" srcId="{78B3AA26-684A-4754-A63A-5BBBB58A9561}" destId="{BE4604C0-5291-4ABF-822A-6150A71252E8}" srcOrd="1" destOrd="0" parTransId="{C52D9C1B-2AB9-48F8-9653-16550FE681CD}" sibTransId="{38CE06F4-154D-4DEE-9558-77E058BE2FA0}"/>
    <dgm:cxn modelId="{F8F7CB27-0F44-496F-A9AE-6915261CA2DF}" srcId="{78B3AA26-684A-4754-A63A-5BBBB58A9561}" destId="{52D41476-D36E-49BF-988A-55CCFF71ADAA}" srcOrd="0" destOrd="0" parTransId="{B2F260B1-DAF5-4D8B-BE18-CA056CD7B001}" sibTransId="{C8F0BF7C-C9E9-4FC0-8CC4-AAD851B883E6}"/>
    <dgm:cxn modelId="{A75E933A-C994-4734-B6EE-841F04B5C247}" type="presOf" srcId="{BE4604C0-5291-4ABF-822A-6150A71252E8}" destId="{9622E8DB-D033-47BB-B39E-7B37082032E2}" srcOrd="1" destOrd="0" presId="urn:microsoft.com/office/officeart/2009/layout/ReverseList"/>
    <dgm:cxn modelId="{1BDA2E64-9009-4EFA-ACCF-2B86ECFBA910}" type="presOf" srcId="{BE4604C0-5291-4ABF-822A-6150A71252E8}" destId="{E2E69CCC-A5FF-431F-B9D3-C0B31C52852B}" srcOrd="0" destOrd="0" presId="urn:microsoft.com/office/officeart/2009/layout/ReverseList"/>
    <dgm:cxn modelId="{F7F98587-7186-4E9E-8D2C-7F230338DE24}" type="presOf" srcId="{52D41476-D36E-49BF-988A-55CCFF71ADAA}" destId="{1E9775D5-9150-4841-9621-15DEBC08B7CE}" srcOrd="0" destOrd="0" presId="urn:microsoft.com/office/officeart/2009/layout/ReverseList"/>
    <dgm:cxn modelId="{7F6331A7-0C7D-4A2E-BEBA-FB8E06F16A2A}" type="presOf" srcId="{52D41476-D36E-49BF-988A-55CCFF71ADAA}" destId="{4C45BC21-26A0-4BB7-8E99-9C503B6DB147}" srcOrd="1" destOrd="0" presId="urn:microsoft.com/office/officeart/2009/layout/ReverseList"/>
    <dgm:cxn modelId="{A6CD00EB-5E7A-463A-B03D-2D5362BDC47E}" type="presOf" srcId="{78B3AA26-684A-4754-A63A-5BBBB58A9561}" destId="{B4B6CBFA-A11D-42BA-A8A4-B1243D73888E}" srcOrd="0" destOrd="0" presId="urn:microsoft.com/office/officeart/2009/layout/ReverseList"/>
    <dgm:cxn modelId="{DD78907E-9E26-4F6D-BA05-8D67F969074A}" type="presParOf" srcId="{B4B6CBFA-A11D-42BA-A8A4-B1243D73888E}" destId="{1E9775D5-9150-4841-9621-15DEBC08B7CE}" srcOrd="0" destOrd="0" presId="urn:microsoft.com/office/officeart/2009/layout/ReverseList"/>
    <dgm:cxn modelId="{A6CD3506-5762-47A3-90CD-EAA478F7B4E4}" type="presParOf" srcId="{B4B6CBFA-A11D-42BA-A8A4-B1243D73888E}" destId="{4C45BC21-26A0-4BB7-8E99-9C503B6DB147}" srcOrd="1" destOrd="0" presId="urn:microsoft.com/office/officeart/2009/layout/ReverseList"/>
    <dgm:cxn modelId="{E7D603FA-3461-4BAB-8558-A5DF1817AB57}" type="presParOf" srcId="{B4B6CBFA-A11D-42BA-A8A4-B1243D73888E}" destId="{E2E69CCC-A5FF-431F-B9D3-C0B31C52852B}" srcOrd="2" destOrd="0" presId="urn:microsoft.com/office/officeart/2009/layout/ReverseList"/>
    <dgm:cxn modelId="{05F85D8E-3BAE-46BC-B202-A86648B3700B}" type="presParOf" srcId="{B4B6CBFA-A11D-42BA-A8A4-B1243D73888E}" destId="{9622E8DB-D033-47BB-B39E-7B37082032E2}" srcOrd="3" destOrd="0" presId="urn:microsoft.com/office/officeart/2009/layout/ReverseList"/>
    <dgm:cxn modelId="{A51784DA-40BC-40CB-B3B7-2590504EEA0E}" type="presParOf" srcId="{B4B6CBFA-A11D-42BA-A8A4-B1243D73888E}" destId="{AC7B70BD-94CA-4E8B-B204-F8227130D9FF}" srcOrd="4" destOrd="0" presId="urn:microsoft.com/office/officeart/2009/layout/ReverseList"/>
    <dgm:cxn modelId="{8F54DE37-AB62-478A-8F2D-37C0EAEF5291}" type="presParOf" srcId="{B4B6CBFA-A11D-42BA-A8A4-B1243D73888E}" destId="{5C074446-0EE7-48DF-945C-00BD64AAC216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C044465-2608-4C74-AEF3-A4984EF31A10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048B4111-5AAC-4321-8EF3-E6E335357237}">
      <dgm:prSet phldrT="[Text]" custT="1"/>
      <dgm:spPr/>
      <dgm:t>
        <a:bodyPr/>
        <a:lstStyle/>
        <a:p>
          <a:r>
            <a:rPr lang="en-CA" sz="2300" dirty="0">
              <a:solidFill>
                <a:schemeClr val="bg1"/>
              </a:solidFill>
            </a:rPr>
            <a:t>One dominant train passenger company, easier to </a:t>
          </a:r>
        </a:p>
      </dgm:t>
    </dgm:pt>
    <dgm:pt modelId="{9E450FD3-E178-44D4-A6BA-97B8D5C6627E}" type="parTrans" cxnId="{FD2888AE-207C-42A4-B678-429FC70B9AA3}">
      <dgm:prSet/>
      <dgm:spPr/>
      <dgm:t>
        <a:bodyPr/>
        <a:lstStyle/>
        <a:p>
          <a:endParaRPr lang="en-CA"/>
        </a:p>
      </dgm:t>
    </dgm:pt>
    <dgm:pt modelId="{0129B6E9-32EA-4116-AE1A-5433C3DA7F88}" type="sibTrans" cxnId="{FD2888AE-207C-42A4-B678-429FC70B9AA3}">
      <dgm:prSet/>
      <dgm:spPr/>
      <dgm:t>
        <a:bodyPr/>
        <a:lstStyle/>
        <a:p>
          <a:endParaRPr lang="en-CA"/>
        </a:p>
      </dgm:t>
    </dgm:pt>
    <dgm:pt modelId="{64D6F9DA-51EA-4768-9A3B-5AAD0C91D818}" type="pres">
      <dgm:prSet presAssocID="{2C044465-2608-4C74-AEF3-A4984EF31A10}" presName="Name0" presStyleCnt="0">
        <dgm:presLayoutVars>
          <dgm:dir/>
          <dgm:animLvl val="lvl"/>
          <dgm:resizeHandles val="exact"/>
        </dgm:presLayoutVars>
      </dgm:prSet>
      <dgm:spPr/>
    </dgm:pt>
    <dgm:pt modelId="{BE3FFC99-B65D-42F4-B47D-4B443028AC6B}" type="pres">
      <dgm:prSet presAssocID="{2C044465-2608-4C74-AEF3-A4984EF31A10}" presName="dummy" presStyleCnt="0"/>
      <dgm:spPr/>
    </dgm:pt>
    <dgm:pt modelId="{56A34423-EEE4-4459-BC32-B67C1E922516}" type="pres">
      <dgm:prSet presAssocID="{2C044465-2608-4C74-AEF3-A4984EF31A10}" presName="linH" presStyleCnt="0"/>
      <dgm:spPr/>
    </dgm:pt>
    <dgm:pt modelId="{EA542428-50A1-4F79-9E30-CCDE33D62C28}" type="pres">
      <dgm:prSet presAssocID="{2C044465-2608-4C74-AEF3-A4984EF31A10}" presName="padding1" presStyleCnt="0"/>
      <dgm:spPr/>
    </dgm:pt>
    <dgm:pt modelId="{33ABF72E-B741-4DAB-9B6C-A9ADBD8D01A5}" type="pres">
      <dgm:prSet presAssocID="{048B4111-5AAC-4321-8EF3-E6E335357237}" presName="linV" presStyleCnt="0"/>
      <dgm:spPr/>
    </dgm:pt>
    <dgm:pt modelId="{97462400-72BD-43A7-B9EA-BAB2A0305302}" type="pres">
      <dgm:prSet presAssocID="{048B4111-5AAC-4321-8EF3-E6E335357237}" presName="spVertical1" presStyleCnt="0"/>
      <dgm:spPr/>
    </dgm:pt>
    <dgm:pt modelId="{48037932-D8ED-4669-8069-93F597F939B8}" type="pres">
      <dgm:prSet presAssocID="{048B4111-5AAC-4321-8EF3-E6E335357237}" presName="parTx" presStyleLbl="revTx" presStyleIdx="0" presStyleCnt="1" custLinFactNeighborX="-9932" custLinFactNeighborY="98323">
        <dgm:presLayoutVars>
          <dgm:chMax val="0"/>
          <dgm:chPref val="0"/>
          <dgm:bulletEnabled val="1"/>
        </dgm:presLayoutVars>
      </dgm:prSet>
      <dgm:spPr/>
    </dgm:pt>
    <dgm:pt modelId="{29437849-BD1F-41CB-BC9C-FEE5BE19E816}" type="pres">
      <dgm:prSet presAssocID="{048B4111-5AAC-4321-8EF3-E6E335357237}" presName="spVertical2" presStyleCnt="0"/>
      <dgm:spPr/>
    </dgm:pt>
    <dgm:pt modelId="{16CF6805-7459-4DF2-82D6-6DC324A2D16A}" type="pres">
      <dgm:prSet presAssocID="{048B4111-5AAC-4321-8EF3-E6E335357237}" presName="spVertical3" presStyleCnt="0"/>
      <dgm:spPr/>
    </dgm:pt>
    <dgm:pt modelId="{F5765892-2C52-46D5-9246-7499A64FFF10}" type="pres">
      <dgm:prSet presAssocID="{2C044465-2608-4C74-AEF3-A4984EF31A10}" presName="padding2" presStyleCnt="0"/>
      <dgm:spPr/>
    </dgm:pt>
    <dgm:pt modelId="{5C1C22CE-E28C-42EC-860D-546B78C8BD11}" type="pres">
      <dgm:prSet presAssocID="{2C044465-2608-4C74-AEF3-A4984EF31A10}" presName="negArrow" presStyleCnt="0"/>
      <dgm:spPr/>
    </dgm:pt>
    <dgm:pt modelId="{F3BF60A6-BAEC-4621-9486-3ACBD4C82712}" type="pres">
      <dgm:prSet presAssocID="{2C044465-2608-4C74-AEF3-A4984EF31A10}" presName="backgroundArrow" presStyleLbl="node1" presStyleIdx="0" presStyleCnt="1" custScaleY="167604" custLinFactNeighborX="-98" custLinFactNeighborY="25532"/>
      <dgm:spPr/>
    </dgm:pt>
  </dgm:ptLst>
  <dgm:cxnLst>
    <dgm:cxn modelId="{FD2888AE-207C-42A4-B678-429FC70B9AA3}" srcId="{2C044465-2608-4C74-AEF3-A4984EF31A10}" destId="{048B4111-5AAC-4321-8EF3-E6E335357237}" srcOrd="0" destOrd="0" parTransId="{9E450FD3-E178-44D4-A6BA-97B8D5C6627E}" sibTransId="{0129B6E9-32EA-4116-AE1A-5433C3DA7F88}"/>
    <dgm:cxn modelId="{823603D0-171B-42CB-9810-B8D49F8E0714}" type="presOf" srcId="{048B4111-5AAC-4321-8EF3-E6E335357237}" destId="{48037932-D8ED-4669-8069-93F597F939B8}" srcOrd="0" destOrd="0" presId="urn:microsoft.com/office/officeart/2005/8/layout/hProcess3"/>
    <dgm:cxn modelId="{5B74BCDB-ABD8-4F11-B8C6-28296A21900A}" type="presOf" srcId="{2C044465-2608-4C74-AEF3-A4984EF31A10}" destId="{64D6F9DA-51EA-4768-9A3B-5AAD0C91D818}" srcOrd="0" destOrd="0" presId="urn:microsoft.com/office/officeart/2005/8/layout/hProcess3"/>
    <dgm:cxn modelId="{5FDC093A-2474-4C8B-B438-4F58B83EE66B}" type="presParOf" srcId="{64D6F9DA-51EA-4768-9A3B-5AAD0C91D818}" destId="{BE3FFC99-B65D-42F4-B47D-4B443028AC6B}" srcOrd="0" destOrd="0" presId="urn:microsoft.com/office/officeart/2005/8/layout/hProcess3"/>
    <dgm:cxn modelId="{CABE7BC5-911A-4FBA-8F5F-82851F2FA11B}" type="presParOf" srcId="{64D6F9DA-51EA-4768-9A3B-5AAD0C91D818}" destId="{56A34423-EEE4-4459-BC32-B67C1E922516}" srcOrd="1" destOrd="0" presId="urn:microsoft.com/office/officeart/2005/8/layout/hProcess3"/>
    <dgm:cxn modelId="{21F6566C-F1E9-407C-98D6-6520810D0C43}" type="presParOf" srcId="{56A34423-EEE4-4459-BC32-B67C1E922516}" destId="{EA542428-50A1-4F79-9E30-CCDE33D62C28}" srcOrd="0" destOrd="0" presId="urn:microsoft.com/office/officeart/2005/8/layout/hProcess3"/>
    <dgm:cxn modelId="{84E83DD0-3EB1-4621-86E8-6738F01C8108}" type="presParOf" srcId="{56A34423-EEE4-4459-BC32-B67C1E922516}" destId="{33ABF72E-B741-4DAB-9B6C-A9ADBD8D01A5}" srcOrd="1" destOrd="0" presId="urn:microsoft.com/office/officeart/2005/8/layout/hProcess3"/>
    <dgm:cxn modelId="{192CD507-550B-468A-A2AC-D588DF2B1A52}" type="presParOf" srcId="{33ABF72E-B741-4DAB-9B6C-A9ADBD8D01A5}" destId="{97462400-72BD-43A7-B9EA-BAB2A0305302}" srcOrd="0" destOrd="0" presId="urn:microsoft.com/office/officeart/2005/8/layout/hProcess3"/>
    <dgm:cxn modelId="{A77DECB1-48AB-4869-871F-D5269F91854B}" type="presParOf" srcId="{33ABF72E-B741-4DAB-9B6C-A9ADBD8D01A5}" destId="{48037932-D8ED-4669-8069-93F597F939B8}" srcOrd="1" destOrd="0" presId="urn:microsoft.com/office/officeart/2005/8/layout/hProcess3"/>
    <dgm:cxn modelId="{77413A9F-B05F-485A-ADA8-D1C6D5F05B3E}" type="presParOf" srcId="{33ABF72E-B741-4DAB-9B6C-A9ADBD8D01A5}" destId="{29437849-BD1F-41CB-BC9C-FEE5BE19E816}" srcOrd="2" destOrd="0" presId="urn:microsoft.com/office/officeart/2005/8/layout/hProcess3"/>
    <dgm:cxn modelId="{57E2D2E2-C925-44CD-808C-83AF0282F12A}" type="presParOf" srcId="{33ABF72E-B741-4DAB-9B6C-A9ADBD8D01A5}" destId="{16CF6805-7459-4DF2-82D6-6DC324A2D16A}" srcOrd="3" destOrd="0" presId="urn:microsoft.com/office/officeart/2005/8/layout/hProcess3"/>
    <dgm:cxn modelId="{3CFED354-478A-486D-843F-3722F95C18C1}" type="presParOf" srcId="{56A34423-EEE4-4459-BC32-B67C1E922516}" destId="{F5765892-2C52-46D5-9246-7499A64FFF10}" srcOrd="2" destOrd="0" presId="urn:microsoft.com/office/officeart/2005/8/layout/hProcess3"/>
    <dgm:cxn modelId="{CEE8A9B3-30BE-47F0-A0BB-824524ABFBFD}" type="presParOf" srcId="{56A34423-EEE4-4459-BC32-B67C1E922516}" destId="{5C1C22CE-E28C-42EC-860D-546B78C8BD11}" srcOrd="3" destOrd="0" presId="urn:microsoft.com/office/officeart/2005/8/layout/hProcess3"/>
    <dgm:cxn modelId="{A5D752A1-1604-4849-9251-9CF9588D4205}" type="presParOf" srcId="{56A34423-EEE4-4459-BC32-B67C1E922516}" destId="{F3BF60A6-BAEC-4621-9486-3ACBD4C8271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2BE0FF6-5A02-4B52-BD09-398CD5CC4D69}" type="doc">
      <dgm:prSet loTypeId="urn:diagrams.loki3.com/Bracket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CA"/>
        </a:p>
      </dgm:t>
    </dgm:pt>
    <dgm:pt modelId="{254597E8-87D3-4349-B74B-BB262B3C9ACF}">
      <dgm:prSet phldrT="[Text]"/>
      <dgm:spPr/>
      <dgm:t>
        <a:bodyPr/>
        <a:lstStyle/>
        <a:p>
          <a:r>
            <a:rPr lang="en-CA" dirty="0"/>
            <a:t>2019</a:t>
          </a:r>
        </a:p>
      </dgm:t>
    </dgm:pt>
    <dgm:pt modelId="{02CF08CE-8609-4776-B637-580D3C5ECD3F}" type="parTrans" cxnId="{3F02191D-2CF6-48EB-8357-DC66F8A6E9F7}">
      <dgm:prSet/>
      <dgm:spPr/>
      <dgm:t>
        <a:bodyPr/>
        <a:lstStyle/>
        <a:p>
          <a:endParaRPr lang="en-CA"/>
        </a:p>
      </dgm:t>
    </dgm:pt>
    <dgm:pt modelId="{AC4FD6E2-048E-4D63-B7C5-AAEFFD6B01F2}" type="sibTrans" cxnId="{3F02191D-2CF6-48EB-8357-DC66F8A6E9F7}">
      <dgm:prSet/>
      <dgm:spPr/>
      <dgm:t>
        <a:bodyPr/>
        <a:lstStyle/>
        <a:p>
          <a:endParaRPr lang="en-CA"/>
        </a:p>
      </dgm:t>
    </dgm:pt>
    <dgm:pt modelId="{79883995-E7C7-43A7-9D30-50D79EDE8A04}">
      <dgm:prSet phldrT="[Text]" custT="1"/>
      <dgm:spPr/>
      <dgm:t>
        <a:bodyPr/>
        <a:lstStyle/>
        <a:p>
          <a:r>
            <a:rPr lang="en-CA" sz="3000" dirty="0"/>
            <a:t>Increase the revenue by 10%, up to 269,941 USD</a:t>
          </a:r>
        </a:p>
      </dgm:t>
    </dgm:pt>
    <dgm:pt modelId="{69ABF486-7D36-449D-AB5B-8592880DBDE1}" type="parTrans" cxnId="{8D2F2F38-4053-4C34-9A7C-003EF8165780}">
      <dgm:prSet/>
      <dgm:spPr/>
      <dgm:t>
        <a:bodyPr/>
        <a:lstStyle/>
        <a:p>
          <a:endParaRPr lang="en-CA"/>
        </a:p>
      </dgm:t>
    </dgm:pt>
    <dgm:pt modelId="{D7CA3142-24F0-47A8-B111-E3544DE8FBDD}" type="sibTrans" cxnId="{8D2F2F38-4053-4C34-9A7C-003EF8165780}">
      <dgm:prSet/>
      <dgm:spPr/>
      <dgm:t>
        <a:bodyPr/>
        <a:lstStyle/>
        <a:p>
          <a:endParaRPr lang="en-CA"/>
        </a:p>
      </dgm:t>
    </dgm:pt>
    <dgm:pt modelId="{BDEE890C-A89B-46D8-BAAF-D45D677B2E2B}">
      <dgm:prSet phldrT="[Text]"/>
      <dgm:spPr/>
      <dgm:t>
        <a:bodyPr/>
        <a:lstStyle/>
        <a:p>
          <a:r>
            <a:rPr lang="en-CA" dirty="0"/>
            <a:t>2020</a:t>
          </a:r>
        </a:p>
      </dgm:t>
    </dgm:pt>
    <dgm:pt modelId="{60A86AC0-6ACE-4A79-B27A-5299120A1A09}" type="parTrans" cxnId="{CAB81A7E-B258-4195-A2D2-AC888F3993A3}">
      <dgm:prSet/>
      <dgm:spPr/>
      <dgm:t>
        <a:bodyPr/>
        <a:lstStyle/>
        <a:p>
          <a:endParaRPr lang="en-CA"/>
        </a:p>
      </dgm:t>
    </dgm:pt>
    <dgm:pt modelId="{45F6208F-3FEE-420B-AFEC-4C51ACC3FD0E}" type="sibTrans" cxnId="{CAB81A7E-B258-4195-A2D2-AC888F3993A3}">
      <dgm:prSet/>
      <dgm:spPr/>
      <dgm:t>
        <a:bodyPr/>
        <a:lstStyle/>
        <a:p>
          <a:endParaRPr lang="en-CA"/>
        </a:p>
      </dgm:t>
    </dgm:pt>
    <dgm:pt modelId="{42A3C8ED-E60D-4E2E-BDDF-764397B4E497}">
      <dgm:prSet phldrT="[Text]"/>
      <dgm:spPr/>
      <dgm:t>
        <a:bodyPr/>
        <a:lstStyle/>
        <a:p>
          <a:r>
            <a:rPr lang="en-CA" dirty="0"/>
            <a:t>Increase revenue by 27.53%  up to 344,267 USD</a:t>
          </a:r>
        </a:p>
      </dgm:t>
    </dgm:pt>
    <dgm:pt modelId="{E19FCBA3-39E7-4ED8-A88C-FB43E2F1AD68}" type="parTrans" cxnId="{7851AFA2-845C-4E4E-867D-2AE3DEED4B98}">
      <dgm:prSet/>
      <dgm:spPr/>
      <dgm:t>
        <a:bodyPr/>
        <a:lstStyle/>
        <a:p>
          <a:endParaRPr lang="en-CA"/>
        </a:p>
      </dgm:t>
    </dgm:pt>
    <dgm:pt modelId="{6DE13782-C08C-44EE-A990-3E5D408AB019}" type="sibTrans" cxnId="{7851AFA2-845C-4E4E-867D-2AE3DEED4B98}">
      <dgm:prSet/>
      <dgm:spPr/>
      <dgm:t>
        <a:bodyPr/>
        <a:lstStyle/>
        <a:p>
          <a:endParaRPr lang="en-CA"/>
        </a:p>
      </dgm:t>
    </dgm:pt>
    <dgm:pt modelId="{90D7985F-F81B-4124-83E0-541AA56CA2B5}">
      <dgm:prSet phldrT="[Text]"/>
      <dgm:spPr/>
      <dgm:t>
        <a:bodyPr/>
        <a:lstStyle/>
        <a:p>
          <a:r>
            <a:rPr lang="en-CA" dirty="0"/>
            <a:t>2021</a:t>
          </a:r>
        </a:p>
      </dgm:t>
    </dgm:pt>
    <dgm:pt modelId="{410ECB71-5A55-4EE5-AA04-BA9AE04EE347}" type="parTrans" cxnId="{77E3C055-8054-4B16-92C7-6AA5C47CC2B8}">
      <dgm:prSet/>
      <dgm:spPr/>
      <dgm:t>
        <a:bodyPr/>
        <a:lstStyle/>
        <a:p>
          <a:endParaRPr lang="en-CA"/>
        </a:p>
      </dgm:t>
    </dgm:pt>
    <dgm:pt modelId="{135994B8-AB4D-4F37-92B9-D7559226729B}" type="sibTrans" cxnId="{77E3C055-8054-4B16-92C7-6AA5C47CC2B8}">
      <dgm:prSet/>
      <dgm:spPr/>
      <dgm:t>
        <a:bodyPr/>
        <a:lstStyle/>
        <a:p>
          <a:endParaRPr lang="en-CA"/>
        </a:p>
      </dgm:t>
    </dgm:pt>
    <dgm:pt modelId="{BAFB49DD-4C9F-4260-9560-4B400CAE8905}">
      <dgm:prSet phldrT="[Text]"/>
      <dgm:spPr/>
      <dgm:t>
        <a:bodyPr/>
        <a:lstStyle/>
        <a:p>
          <a:r>
            <a:rPr lang="en-CA"/>
            <a:t>Increase revenue by 13.02%, up to 389,121 USD</a:t>
          </a:r>
          <a:endParaRPr lang="en-CA" dirty="0"/>
        </a:p>
      </dgm:t>
    </dgm:pt>
    <dgm:pt modelId="{77C76F24-A5C3-4184-ACA2-33DA98E09F95}" type="parTrans" cxnId="{065739DE-EE0A-4F6C-B57E-D3076E598731}">
      <dgm:prSet/>
      <dgm:spPr/>
      <dgm:t>
        <a:bodyPr/>
        <a:lstStyle/>
        <a:p>
          <a:endParaRPr lang="en-CA"/>
        </a:p>
      </dgm:t>
    </dgm:pt>
    <dgm:pt modelId="{7334370A-264C-4FB1-AE11-14E779C56990}" type="sibTrans" cxnId="{065739DE-EE0A-4F6C-B57E-D3076E598731}">
      <dgm:prSet/>
      <dgm:spPr/>
      <dgm:t>
        <a:bodyPr/>
        <a:lstStyle/>
        <a:p>
          <a:endParaRPr lang="en-CA"/>
        </a:p>
      </dgm:t>
    </dgm:pt>
    <dgm:pt modelId="{7478F0B0-F585-45B1-A3C7-9F328E0F0AC7}" type="pres">
      <dgm:prSet presAssocID="{D2BE0FF6-5A02-4B52-BD09-398CD5CC4D69}" presName="Name0" presStyleCnt="0">
        <dgm:presLayoutVars>
          <dgm:dir/>
          <dgm:animLvl val="lvl"/>
          <dgm:resizeHandles val="exact"/>
        </dgm:presLayoutVars>
      </dgm:prSet>
      <dgm:spPr/>
    </dgm:pt>
    <dgm:pt modelId="{49525C3F-03DF-4FA9-8C84-BCFF87728D9E}" type="pres">
      <dgm:prSet presAssocID="{254597E8-87D3-4349-B74B-BB262B3C9ACF}" presName="linNode" presStyleCnt="0"/>
      <dgm:spPr/>
    </dgm:pt>
    <dgm:pt modelId="{8982DEC9-1FA3-4F29-A199-1777D7CA469E}" type="pres">
      <dgm:prSet presAssocID="{254597E8-87D3-4349-B74B-BB262B3C9ACF}" presName="parTx" presStyleLbl="revTx" presStyleIdx="0" presStyleCnt="3">
        <dgm:presLayoutVars>
          <dgm:chMax val="1"/>
          <dgm:bulletEnabled val="1"/>
        </dgm:presLayoutVars>
      </dgm:prSet>
      <dgm:spPr/>
    </dgm:pt>
    <dgm:pt modelId="{5EC7CD01-4CA4-4522-B3D7-493479444AE6}" type="pres">
      <dgm:prSet presAssocID="{254597E8-87D3-4349-B74B-BB262B3C9ACF}" presName="bracket" presStyleLbl="parChTrans1D1" presStyleIdx="0" presStyleCnt="3"/>
      <dgm:spPr/>
    </dgm:pt>
    <dgm:pt modelId="{18E32E12-9D7C-4876-90A4-A113CABD5E55}" type="pres">
      <dgm:prSet presAssocID="{254597E8-87D3-4349-B74B-BB262B3C9ACF}" presName="spH" presStyleCnt="0"/>
      <dgm:spPr/>
    </dgm:pt>
    <dgm:pt modelId="{896F18C9-7102-4139-956B-9A3E81BFFC34}" type="pres">
      <dgm:prSet presAssocID="{254597E8-87D3-4349-B74B-BB262B3C9ACF}" presName="desTx" presStyleLbl="node1" presStyleIdx="0" presStyleCnt="3">
        <dgm:presLayoutVars>
          <dgm:bulletEnabled val="1"/>
        </dgm:presLayoutVars>
      </dgm:prSet>
      <dgm:spPr/>
    </dgm:pt>
    <dgm:pt modelId="{06B1DBF0-87D9-4E40-91AA-362C7F6C8A6B}" type="pres">
      <dgm:prSet presAssocID="{AC4FD6E2-048E-4D63-B7C5-AAEFFD6B01F2}" presName="spV" presStyleCnt="0"/>
      <dgm:spPr/>
    </dgm:pt>
    <dgm:pt modelId="{07AB49B1-15FA-494D-A020-0687F35CF5E0}" type="pres">
      <dgm:prSet presAssocID="{BDEE890C-A89B-46D8-BAAF-D45D677B2E2B}" presName="linNode" presStyleCnt="0"/>
      <dgm:spPr/>
    </dgm:pt>
    <dgm:pt modelId="{EFCFF735-180C-4147-9B9B-98C68266DAB8}" type="pres">
      <dgm:prSet presAssocID="{BDEE890C-A89B-46D8-BAAF-D45D677B2E2B}" presName="parTx" presStyleLbl="revTx" presStyleIdx="1" presStyleCnt="3">
        <dgm:presLayoutVars>
          <dgm:chMax val="1"/>
          <dgm:bulletEnabled val="1"/>
        </dgm:presLayoutVars>
      </dgm:prSet>
      <dgm:spPr/>
    </dgm:pt>
    <dgm:pt modelId="{C0AB4F93-664A-48B0-BCCF-6F57A8A1A2BF}" type="pres">
      <dgm:prSet presAssocID="{BDEE890C-A89B-46D8-BAAF-D45D677B2E2B}" presName="bracket" presStyleLbl="parChTrans1D1" presStyleIdx="1" presStyleCnt="3"/>
      <dgm:spPr/>
    </dgm:pt>
    <dgm:pt modelId="{1DEC36A8-8397-4D9D-9946-D64F993DF8BD}" type="pres">
      <dgm:prSet presAssocID="{BDEE890C-A89B-46D8-BAAF-D45D677B2E2B}" presName="spH" presStyleCnt="0"/>
      <dgm:spPr/>
    </dgm:pt>
    <dgm:pt modelId="{326B02FB-5A53-4D36-9229-7FF8B9D00552}" type="pres">
      <dgm:prSet presAssocID="{BDEE890C-A89B-46D8-BAAF-D45D677B2E2B}" presName="desTx" presStyleLbl="node1" presStyleIdx="1" presStyleCnt="3">
        <dgm:presLayoutVars>
          <dgm:bulletEnabled val="1"/>
        </dgm:presLayoutVars>
      </dgm:prSet>
      <dgm:spPr/>
    </dgm:pt>
    <dgm:pt modelId="{9D4945B7-3B1B-4217-B30A-4C3666561566}" type="pres">
      <dgm:prSet presAssocID="{45F6208F-3FEE-420B-AFEC-4C51ACC3FD0E}" presName="spV" presStyleCnt="0"/>
      <dgm:spPr/>
    </dgm:pt>
    <dgm:pt modelId="{AC3AA62F-838B-4340-8550-00E39B6D66DA}" type="pres">
      <dgm:prSet presAssocID="{90D7985F-F81B-4124-83E0-541AA56CA2B5}" presName="linNode" presStyleCnt="0"/>
      <dgm:spPr/>
    </dgm:pt>
    <dgm:pt modelId="{C5DBFC84-1C7E-4554-91EE-733B32EEE7CF}" type="pres">
      <dgm:prSet presAssocID="{90D7985F-F81B-4124-83E0-541AA56CA2B5}" presName="parTx" presStyleLbl="revTx" presStyleIdx="2" presStyleCnt="3">
        <dgm:presLayoutVars>
          <dgm:chMax val="1"/>
          <dgm:bulletEnabled val="1"/>
        </dgm:presLayoutVars>
      </dgm:prSet>
      <dgm:spPr/>
    </dgm:pt>
    <dgm:pt modelId="{FD66E57C-C096-4687-8ADE-4F8890C7F9E7}" type="pres">
      <dgm:prSet presAssocID="{90D7985F-F81B-4124-83E0-541AA56CA2B5}" presName="bracket" presStyleLbl="parChTrans1D1" presStyleIdx="2" presStyleCnt="3"/>
      <dgm:spPr/>
    </dgm:pt>
    <dgm:pt modelId="{863A6437-71C9-4923-95B2-EF5D0C3C078D}" type="pres">
      <dgm:prSet presAssocID="{90D7985F-F81B-4124-83E0-541AA56CA2B5}" presName="spH" presStyleCnt="0"/>
      <dgm:spPr/>
    </dgm:pt>
    <dgm:pt modelId="{29DA5E7C-5099-48D1-865F-7C079230F9F7}" type="pres">
      <dgm:prSet presAssocID="{90D7985F-F81B-4124-83E0-541AA56CA2B5}" presName="desTx" presStyleLbl="node1" presStyleIdx="2" presStyleCnt="3">
        <dgm:presLayoutVars>
          <dgm:bulletEnabled val="1"/>
        </dgm:presLayoutVars>
      </dgm:prSet>
      <dgm:spPr/>
    </dgm:pt>
  </dgm:ptLst>
  <dgm:cxnLst>
    <dgm:cxn modelId="{3CF85913-0829-4D52-B978-44071F4234CD}" type="presOf" srcId="{90D7985F-F81B-4124-83E0-541AA56CA2B5}" destId="{C5DBFC84-1C7E-4554-91EE-733B32EEE7CF}" srcOrd="0" destOrd="0" presId="urn:diagrams.loki3.com/BracketList"/>
    <dgm:cxn modelId="{CF748616-BB77-4C7F-9BEB-CA17BCCA4DA9}" type="presOf" srcId="{42A3C8ED-E60D-4E2E-BDDF-764397B4E497}" destId="{326B02FB-5A53-4D36-9229-7FF8B9D00552}" srcOrd="0" destOrd="0" presId="urn:diagrams.loki3.com/BracketList"/>
    <dgm:cxn modelId="{3F02191D-2CF6-48EB-8357-DC66F8A6E9F7}" srcId="{D2BE0FF6-5A02-4B52-BD09-398CD5CC4D69}" destId="{254597E8-87D3-4349-B74B-BB262B3C9ACF}" srcOrd="0" destOrd="0" parTransId="{02CF08CE-8609-4776-B637-580D3C5ECD3F}" sibTransId="{AC4FD6E2-048E-4D63-B7C5-AAEFFD6B01F2}"/>
    <dgm:cxn modelId="{8D2F2F38-4053-4C34-9A7C-003EF8165780}" srcId="{254597E8-87D3-4349-B74B-BB262B3C9ACF}" destId="{79883995-E7C7-43A7-9D30-50D79EDE8A04}" srcOrd="0" destOrd="0" parTransId="{69ABF486-7D36-449D-AB5B-8592880DBDE1}" sibTransId="{D7CA3142-24F0-47A8-B111-E3544DE8FBDD}"/>
    <dgm:cxn modelId="{77E3C055-8054-4B16-92C7-6AA5C47CC2B8}" srcId="{D2BE0FF6-5A02-4B52-BD09-398CD5CC4D69}" destId="{90D7985F-F81B-4124-83E0-541AA56CA2B5}" srcOrd="2" destOrd="0" parTransId="{410ECB71-5A55-4EE5-AA04-BA9AE04EE347}" sibTransId="{135994B8-AB4D-4F37-92B9-D7559226729B}"/>
    <dgm:cxn modelId="{CAB81A7E-B258-4195-A2D2-AC888F3993A3}" srcId="{D2BE0FF6-5A02-4B52-BD09-398CD5CC4D69}" destId="{BDEE890C-A89B-46D8-BAAF-D45D677B2E2B}" srcOrd="1" destOrd="0" parTransId="{60A86AC0-6ACE-4A79-B27A-5299120A1A09}" sibTransId="{45F6208F-3FEE-420B-AFEC-4C51ACC3FD0E}"/>
    <dgm:cxn modelId="{8463758E-B942-4631-A401-7E7758BF3475}" type="presOf" srcId="{BAFB49DD-4C9F-4260-9560-4B400CAE8905}" destId="{29DA5E7C-5099-48D1-865F-7C079230F9F7}" srcOrd="0" destOrd="0" presId="urn:diagrams.loki3.com/BracketList"/>
    <dgm:cxn modelId="{C914119C-0A51-495D-AC5B-EE09CCA48EC3}" type="presOf" srcId="{BDEE890C-A89B-46D8-BAAF-D45D677B2E2B}" destId="{EFCFF735-180C-4147-9B9B-98C68266DAB8}" srcOrd="0" destOrd="0" presId="urn:diagrams.loki3.com/BracketList"/>
    <dgm:cxn modelId="{7851AFA2-845C-4E4E-867D-2AE3DEED4B98}" srcId="{BDEE890C-A89B-46D8-BAAF-D45D677B2E2B}" destId="{42A3C8ED-E60D-4E2E-BDDF-764397B4E497}" srcOrd="0" destOrd="0" parTransId="{E19FCBA3-39E7-4ED8-A88C-FB43E2F1AD68}" sibTransId="{6DE13782-C08C-44EE-A990-3E5D408AB019}"/>
    <dgm:cxn modelId="{61EC5FBD-13D9-492B-A262-EFACF9BDDAAB}" type="presOf" srcId="{D2BE0FF6-5A02-4B52-BD09-398CD5CC4D69}" destId="{7478F0B0-F585-45B1-A3C7-9F328E0F0AC7}" srcOrd="0" destOrd="0" presId="urn:diagrams.loki3.com/BracketList"/>
    <dgm:cxn modelId="{573168C4-4DCA-48E1-B7FA-1F394020906F}" type="presOf" srcId="{254597E8-87D3-4349-B74B-BB262B3C9ACF}" destId="{8982DEC9-1FA3-4F29-A199-1777D7CA469E}" srcOrd="0" destOrd="0" presId="urn:diagrams.loki3.com/BracketList"/>
    <dgm:cxn modelId="{F8EB3ED3-55D8-4729-9ABC-1FD3B9037EE5}" type="presOf" srcId="{79883995-E7C7-43A7-9D30-50D79EDE8A04}" destId="{896F18C9-7102-4139-956B-9A3E81BFFC34}" srcOrd="0" destOrd="0" presId="urn:diagrams.loki3.com/BracketList"/>
    <dgm:cxn modelId="{065739DE-EE0A-4F6C-B57E-D3076E598731}" srcId="{90D7985F-F81B-4124-83E0-541AA56CA2B5}" destId="{BAFB49DD-4C9F-4260-9560-4B400CAE8905}" srcOrd="0" destOrd="0" parTransId="{77C76F24-A5C3-4184-ACA2-33DA98E09F95}" sibTransId="{7334370A-264C-4FB1-AE11-14E779C56990}"/>
    <dgm:cxn modelId="{A76B4F61-ACFF-42CE-A683-A6DF738DBD2A}" type="presParOf" srcId="{7478F0B0-F585-45B1-A3C7-9F328E0F0AC7}" destId="{49525C3F-03DF-4FA9-8C84-BCFF87728D9E}" srcOrd="0" destOrd="0" presId="urn:diagrams.loki3.com/BracketList"/>
    <dgm:cxn modelId="{D0D27A7D-7F9C-4748-82FE-13CF2784829E}" type="presParOf" srcId="{49525C3F-03DF-4FA9-8C84-BCFF87728D9E}" destId="{8982DEC9-1FA3-4F29-A199-1777D7CA469E}" srcOrd="0" destOrd="0" presId="urn:diagrams.loki3.com/BracketList"/>
    <dgm:cxn modelId="{691AEA82-41C9-4EE8-B456-D50A63A6AC7F}" type="presParOf" srcId="{49525C3F-03DF-4FA9-8C84-BCFF87728D9E}" destId="{5EC7CD01-4CA4-4522-B3D7-493479444AE6}" srcOrd="1" destOrd="0" presId="urn:diagrams.loki3.com/BracketList"/>
    <dgm:cxn modelId="{B737E3BF-18C6-4B31-A16F-0D536FD3B4CA}" type="presParOf" srcId="{49525C3F-03DF-4FA9-8C84-BCFF87728D9E}" destId="{18E32E12-9D7C-4876-90A4-A113CABD5E55}" srcOrd="2" destOrd="0" presId="urn:diagrams.loki3.com/BracketList"/>
    <dgm:cxn modelId="{9C875E67-0128-4C2E-89FE-91937995EA32}" type="presParOf" srcId="{49525C3F-03DF-4FA9-8C84-BCFF87728D9E}" destId="{896F18C9-7102-4139-956B-9A3E81BFFC34}" srcOrd="3" destOrd="0" presId="urn:diagrams.loki3.com/BracketList"/>
    <dgm:cxn modelId="{940BEA73-7A73-4801-92FF-6C04A9438DCF}" type="presParOf" srcId="{7478F0B0-F585-45B1-A3C7-9F328E0F0AC7}" destId="{06B1DBF0-87D9-4E40-91AA-362C7F6C8A6B}" srcOrd="1" destOrd="0" presId="urn:diagrams.loki3.com/BracketList"/>
    <dgm:cxn modelId="{01351343-DEEA-498F-B840-969D86F982BA}" type="presParOf" srcId="{7478F0B0-F585-45B1-A3C7-9F328E0F0AC7}" destId="{07AB49B1-15FA-494D-A020-0687F35CF5E0}" srcOrd="2" destOrd="0" presId="urn:diagrams.loki3.com/BracketList"/>
    <dgm:cxn modelId="{C2DDD014-72AC-4B7F-9061-1CE0A703636C}" type="presParOf" srcId="{07AB49B1-15FA-494D-A020-0687F35CF5E0}" destId="{EFCFF735-180C-4147-9B9B-98C68266DAB8}" srcOrd="0" destOrd="0" presId="urn:diagrams.loki3.com/BracketList"/>
    <dgm:cxn modelId="{000B6F95-8329-41C9-9860-C9AB1C621138}" type="presParOf" srcId="{07AB49B1-15FA-494D-A020-0687F35CF5E0}" destId="{C0AB4F93-664A-48B0-BCCF-6F57A8A1A2BF}" srcOrd="1" destOrd="0" presId="urn:diagrams.loki3.com/BracketList"/>
    <dgm:cxn modelId="{F01A76F5-7EE9-4C0D-8D36-EF2856E0FFB7}" type="presParOf" srcId="{07AB49B1-15FA-494D-A020-0687F35CF5E0}" destId="{1DEC36A8-8397-4D9D-9946-D64F993DF8BD}" srcOrd="2" destOrd="0" presId="urn:diagrams.loki3.com/BracketList"/>
    <dgm:cxn modelId="{6DC77A38-6DD1-4093-A774-DDEBE86D989A}" type="presParOf" srcId="{07AB49B1-15FA-494D-A020-0687F35CF5E0}" destId="{326B02FB-5A53-4D36-9229-7FF8B9D00552}" srcOrd="3" destOrd="0" presId="urn:diagrams.loki3.com/BracketList"/>
    <dgm:cxn modelId="{7CAD4CC5-2639-47A4-A9A9-DD9B53D8709C}" type="presParOf" srcId="{7478F0B0-F585-45B1-A3C7-9F328E0F0AC7}" destId="{9D4945B7-3B1B-4217-B30A-4C3666561566}" srcOrd="3" destOrd="0" presId="urn:diagrams.loki3.com/BracketList"/>
    <dgm:cxn modelId="{D7C09870-6DDF-4EA0-A82B-716C7A1472CE}" type="presParOf" srcId="{7478F0B0-F585-45B1-A3C7-9F328E0F0AC7}" destId="{AC3AA62F-838B-4340-8550-00E39B6D66DA}" srcOrd="4" destOrd="0" presId="urn:diagrams.loki3.com/BracketList"/>
    <dgm:cxn modelId="{FD282033-3ECA-417C-87B6-9DAF85551E52}" type="presParOf" srcId="{AC3AA62F-838B-4340-8550-00E39B6D66DA}" destId="{C5DBFC84-1C7E-4554-91EE-733B32EEE7CF}" srcOrd="0" destOrd="0" presId="urn:diagrams.loki3.com/BracketList"/>
    <dgm:cxn modelId="{CD151328-14FA-45C9-B16E-921520DB81BE}" type="presParOf" srcId="{AC3AA62F-838B-4340-8550-00E39B6D66DA}" destId="{FD66E57C-C096-4687-8ADE-4F8890C7F9E7}" srcOrd="1" destOrd="0" presId="urn:diagrams.loki3.com/BracketList"/>
    <dgm:cxn modelId="{44333287-0718-4D40-8E84-93FCC12B246F}" type="presParOf" srcId="{AC3AA62F-838B-4340-8550-00E39B6D66DA}" destId="{863A6437-71C9-4923-95B2-EF5D0C3C078D}" srcOrd="2" destOrd="0" presId="urn:diagrams.loki3.com/BracketList"/>
    <dgm:cxn modelId="{BFE85C99-5CA0-4234-99EB-5D722FC25FB1}" type="presParOf" srcId="{AC3AA62F-838B-4340-8550-00E39B6D66DA}" destId="{29DA5E7C-5099-48D1-865F-7C079230F9F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7E12035-1B9A-4059-8347-9BD0E019FE4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56113DB-D3E1-417B-8033-3AF4AE75D6FC}">
      <dgm:prSet phldrT="[Text]"/>
      <dgm:spPr/>
      <dgm:t>
        <a:bodyPr/>
        <a:lstStyle/>
        <a:p>
          <a:r>
            <a:rPr lang="en-CA" dirty="0"/>
            <a:t>2019</a:t>
          </a:r>
        </a:p>
      </dgm:t>
    </dgm:pt>
    <dgm:pt modelId="{BCA5E450-0D07-4EBD-8055-626C3FE89835}" type="parTrans" cxnId="{22128953-F96C-488A-9A72-D023B8A5D9F4}">
      <dgm:prSet/>
      <dgm:spPr/>
      <dgm:t>
        <a:bodyPr/>
        <a:lstStyle/>
        <a:p>
          <a:endParaRPr lang="en-CA"/>
        </a:p>
      </dgm:t>
    </dgm:pt>
    <dgm:pt modelId="{4FE2BCD8-6BB6-4DCB-8170-1574D143AED0}" type="sibTrans" cxnId="{22128953-F96C-488A-9A72-D023B8A5D9F4}">
      <dgm:prSet/>
      <dgm:spPr/>
      <dgm:t>
        <a:bodyPr/>
        <a:lstStyle/>
        <a:p>
          <a:endParaRPr lang="en-CA"/>
        </a:p>
      </dgm:t>
    </dgm:pt>
    <dgm:pt modelId="{FC590C9B-6F0B-4ED5-BA70-012E040BABF1}">
      <dgm:prSet phldrT="[Text]"/>
      <dgm:spPr>
        <a:solidFill>
          <a:schemeClr val="accent2"/>
        </a:solidFill>
      </dgm:spPr>
      <dgm:t>
        <a:bodyPr/>
        <a:lstStyle/>
        <a:p>
          <a:r>
            <a:rPr lang="en-CA" dirty="0"/>
            <a:t>2020</a:t>
          </a:r>
        </a:p>
      </dgm:t>
    </dgm:pt>
    <dgm:pt modelId="{E95693E0-B41E-4F5A-B7AA-762F8F55690B}" type="parTrans" cxnId="{89B105E6-F3A4-4BDE-A731-DCEED19F1650}">
      <dgm:prSet/>
      <dgm:spPr/>
      <dgm:t>
        <a:bodyPr/>
        <a:lstStyle/>
        <a:p>
          <a:endParaRPr lang="en-CA"/>
        </a:p>
      </dgm:t>
    </dgm:pt>
    <dgm:pt modelId="{27DD711C-FF48-4805-862B-FF6194C6C1A3}" type="sibTrans" cxnId="{89B105E6-F3A4-4BDE-A731-DCEED19F1650}">
      <dgm:prSet/>
      <dgm:spPr/>
      <dgm:t>
        <a:bodyPr/>
        <a:lstStyle/>
        <a:p>
          <a:endParaRPr lang="en-CA"/>
        </a:p>
      </dgm:t>
    </dgm:pt>
    <dgm:pt modelId="{788E46FB-5725-4402-9AAF-FBAE22DEB18F}">
      <dgm:prSet phldrT="[Text]"/>
      <dgm:spPr/>
      <dgm:t>
        <a:bodyPr/>
        <a:lstStyle/>
        <a:p>
          <a:r>
            <a:rPr lang="en-CA" dirty="0"/>
            <a:t>2021</a:t>
          </a:r>
        </a:p>
      </dgm:t>
    </dgm:pt>
    <dgm:pt modelId="{771D334A-8AD2-4C71-92B6-B1548FFB523E}" type="parTrans" cxnId="{E7FCF9C1-03EE-464C-96F8-796F4BDF2CF0}">
      <dgm:prSet/>
      <dgm:spPr/>
      <dgm:t>
        <a:bodyPr/>
        <a:lstStyle/>
        <a:p>
          <a:endParaRPr lang="en-CA"/>
        </a:p>
      </dgm:t>
    </dgm:pt>
    <dgm:pt modelId="{64F96C77-D4B6-43AC-AC23-4D53F1F2412D}" type="sibTrans" cxnId="{E7FCF9C1-03EE-464C-96F8-796F4BDF2CF0}">
      <dgm:prSet/>
      <dgm:spPr/>
      <dgm:t>
        <a:bodyPr/>
        <a:lstStyle/>
        <a:p>
          <a:endParaRPr lang="en-CA"/>
        </a:p>
      </dgm:t>
    </dgm:pt>
    <dgm:pt modelId="{20976119-FCAB-441F-99A3-C9B29EEA25B0}">
      <dgm:prSet phldrT="[Text]"/>
      <dgm:spPr>
        <a:solidFill>
          <a:schemeClr val="accent2"/>
        </a:solidFill>
      </dgm:spPr>
      <dgm:t>
        <a:bodyPr/>
        <a:lstStyle/>
        <a:p>
          <a:r>
            <a:rPr lang="en-CA" dirty="0"/>
            <a:t>2022</a:t>
          </a:r>
        </a:p>
      </dgm:t>
    </dgm:pt>
    <dgm:pt modelId="{10A39F26-4071-40FC-805D-8DA213BF0FD6}" type="parTrans" cxnId="{EF3E7608-8CAA-4142-B872-8559A0518F82}">
      <dgm:prSet/>
      <dgm:spPr/>
      <dgm:t>
        <a:bodyPr/>
        <a:lstStyle/>
        <a:p>
          <a:endParaRPr lang="en-CA"/>
        </a:p>
      </dgm:t>
    </dgm:pt>
    <dgm:pt modelId="{F1126F49-4E4E-4964-965E-4031B5F24933}" type="sibTrans" cxnId="{EF3E7608-8CAA-4142-B872-8559A0518F82}">
      <dgm:prSet/>
      <dgm:spPr/>
      <dgm:t>
        <a:bodyPr/>
        <a:lstStyle/>
        <a:p>
          <a:endParaRPr lang="en-CA"/>
        </a:p>
      </dgm:t>
    </dgm:pt>
    <dgm:pt modelId="{9D28EB7D-121F-4348-B2B0-0C1035CCDF42}" type="pres">
      <dgm:prSet presAssocID="{27E12035-1B9A-4059-8347-9BD0E019FE4F}" presName="Name0" presStyleCnt="0">
        <dgm:presLayoutVars>
          <dgm:dir/>
          <dgm:animLvl val="lvl"/>
          <dgm:resizeHandles val="exact"/>
        </dgm:presLayoutVars>
      </dgm:prSet>
      <dgm:spPr/>
    </dgm:pt>
    <dgm:pt modelId="{6644C879-6C61-4D4F-B9AC-EFA0D5BBF3B2}" type="pres">
      <dgm:prSet presAssocID="{156113DB-D3E1-417B-8033-3AF4AE75D6F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E4CE918-3F0E-4EA8-8502-D5B4A67FF935}" type="pres">
      <dgm:prSet presAssocID="{4FE2BCD8-6BB6-4DCB-8170-1574D143AED0}" presName="parTxOnlySpace" presStyleCnt="0"/>
      <dgm:spPr/>
    </dgm:pt>
    <dgm:pt modelId="{3DA2B33E-61F3-49F3-89D6-C6B38CE8A216}" type="pres">
      <dgm:prSet presAssocID="{FC590C9B-6F0B-4ED5-BA70-012E040BABF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74DB2A3-285C-4634-B2A0-F8BA699BC6F8}" type="pres">
      <dgm:prSet presAssocID="{27DD711C-FF48-4805-862B-FF6194C6C1A3}" presName="parTxOnlySpace" presStyleCnt="0"/>
      <dgm:spPr/>
    </dgm:pt>
    <dgm:pt modelId="{FE9A8D27-7459-4BB0-BB15-B5B8D2F2B5E0}" type="pres">
      <dgm:prSet presAssocID="{788E46FB-5725-4402-9AAF-FBAE22DEB18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4AD1380-EA57-4DE7-A356-BBC9EEAF25F4}" type="pres">
      <dgm:prSet presAssocID="{64F96C77-D4B6-43AC-AC23-4D53F1F2412D}" presName="parTxOnlySpace" presStyleCnt="0"/>
      <dgm:spPr/>
    </dgm:pt>
    <dgm:pt modelId="{0866FB8D-5815-414B-B10F-542D25725BD9}" type="pres">
      <dgm:prSet presAssocID="{20976119-FCAB-441F-99A3-C9B29EEA25B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8C3903-D866-4BF6-8C15-40C25B30AF5A}" type="presOf" srcId="{27E12035-1B9A-4059-8347-9BD0E019FE4F}" destId="{9D28EB7D-121F-4348-B2B0-0C1035CCDF42}" srcOrd="0" destOrd="0" presId="urn:microsoft.com/office/officeart/2005/8/layout/chevron1"/>
    <dgm:cxn modelId="{EF3E7608-8CAA-4142-B872-8559A0518F82}" srcId="{27E12035-1B9A-4059-8347-9BD0E019FE4F}" destId="{20976119-FCAB-441F-99A3-C9B29EEA25B0}" srcOrd="3" destOrd="0" parTransId="{10A39F26-4071-40FC-805D-8DA213BF0FD6}" sibTransId="{F1126F49-4E4E-4964-965E-4031B5F24933}"/>
    <dgm:cxn modelId="{42479537-A258-4DB4-93E3-6C70B7F48152}" type="presOf" srcId="{156113DB-D3E1-417B-8033-3AF4AE75D6FC}" destId="{6644C879-6C61-4D4F-B9AC-EFA0D5BBF3B2}" srcOrd="0" destOrd="0" presId="urn:microsoft.com/office/officeart/2005/8/layout/chevron1"/>
    <dgm:cxn modelId="{22128953-F96C-488A-9A72-D023B8A5D9F4}" srcId="{27E12035-1B9A-4059-8347-9BD0E019FE4F}" destId="{156113DB-D3E1-417B-8033-3AF4AE75D6FC}" srcOrd="0" destOrd="0" parTransId="{BCA5E450-0D07-4EBD-8055-626C3FE89835}" sibTransId="{4FE2BCD8-6BB6-4DCB-8170-1574D143AED0}"/>
    <dgm:cxn modelId="{25B6EA98-DDAF-4AB9-B954-72E0CB933811}" type="presOf" srcId="{788E46FB-5725-4402-9AAF-FBAE22DEB18F}" destId="{FE9A8D27-7459-4BB0-BB15-B5B8D2F2B5E0}" srcOrd="0" destOrd="0" presId="urn:microsoft.com/office/officeart/2005/8/layout/chevron1"/>
    <dgm:cxn modelId="{E7FCF9C1-03EE-464C-96F8-796F4BDF2CF0}" srcId="{27E12035-1B9A-4059-8347-9BD0E019FE4F}" destId="{788E46FB-5725-4402-9AAF-FBAE22DEB18F}" srcOrd="2" destOrd="0" parTransId="{771D334A-8AD2-4C71-92B6-B1548FFB523E}" sibTransId="{64F96C77-D4B6-43AC-AC23-4D53F1F2412D}"/>
    <dgm:cxn modelId="{079977D9-06E1-4601-8E4F-95CF8716186B}" type="presOf" srcId="{FC590C9B-6F0B-4ED5-BA70-012E040BABF1}" destId="{3DA2B33E-61F3-49F3-89D6-C6B38CE8A216}" srcOrd="0" destOrd="0" presId="urn:microsoft.com/office/officeart/2005/8/layout/chevron1"/>
    <dgm:cxn modelId="{89B105E6-F3A4-4BDE-A731-DCEED19F1650}" srcId="{27E12035-1B9A-4059-8347-9BD0E019FE4F}" destId="{FC590C9B-6F0B-4ED5-BA70-012E040BABF1}" srcOrd="1" destOrd="0" parTransId="{E95693E0-B41E-4F5A-B7AA-762F8F55690B}" sibTransId="{27DD711C-FF48-4805-862B-FF6194C6C1A3}"/>
    <dgm:cxn modelId="{B48E85F1-F3C0-4005-8F1D-1126DACC02B3}" type="presOf" srcId="{20976119-FCAB-441F-99A3-C9B29EEA25B0}" destId="{0866FB8D-5815-414B-B10F-542D25725BD9}" srcOrd="0" destOrd="0" presId="urn:microsoft.com/office/officeart/2005/8/layout/chevron1"/>
    <dgm:cxn modelId="{568ACC31-704D-469B-94EB-FFC4C204E297}" type="presParOf" srcId="{9D28EB7D-121F-4348-B2B0-0C1035CCDF42}" destId="{6644C879-6C61-4D4F-B9AC-EFA0D5BBF3B2}" srcOrd="0" destOrd="0" presId="urn:microsoft.com/office/officeart/2005/8/layout/chevron1"/>
    <dgm:cxn modelId="{1CA048F7-62BE-41BB-8357-8E268050DCD0}" type="presParOf" srcId="{9D28EB7D-121F-4348-B2B0-0C1035CCDF42}" destId="{5E4CE918-3F0E-4EA8-8502-D5B4A67FF935}" srcOrd="1" destOrd="0" presId="urn:microsoft.com/office/officeart/2005/8/layout/chevron1"/>
    <dgm:cxn modelId="{34540D82-EE9F-4A37-85FF-527A719001B6}" type="presParOf" srcId="{9D28EB7D-121F-4348-B2B0-0C1035CCDF42}" destId="{3DA2B33E-61F3-49F3-89D6-C6B38CE8A216}" srcOrd="2" destOrd="0" presId="urn:microsoft.com/office/officeart/2005/8/layout/chevron1"/>
    <dgm:cxn modelId="{E0F8F8B7-0D8E-47B8-B536-24D2BDEB6EF3}" type="presParOf" srcId="{9D28EB7D-121F-4348-B2B0-0C1035CCDF42}" destId="{274DB2A3-285C-4634-B2A0-F8BA699BC6F8}" srcOrd="3" destOrd="0" presId="urn:microsoft.com/office/officeart/2005/8/layout/chevron1"/>
    <dgm:cxn modelId="{26E99792-D9B4-45C1-BBD1-2FDEF8EBD1F7}" type="presParOf" srcId="{9D28EB7D-121F-4348-B2B0-0C1035CCDF42}" destId="{FE9A8D27-7459-4BB0-BB15-B5B8D2F2B5E0}" srcOrd="4" destOrd="0" presId="urn:microsoft.com/office/officeart/2005/8/layout/chevron1"/>
    <dgm:cxn modelId="{AC002894-D2F8-4770-9D32-20DB366DBEBF}" type="presParOf" srcId="{9D28EB7D-121F-4348-B2B0-0C1035CCDF42}" destId="{34AD1380-EA57-4DE7-A356-BBC9EEAF25F4}" srcOrd="5" destOrd="0" presId="urn:microsoft.com/office/officeart/2005/8/layout/chevron1"/>
    <dgm:cxn modelId="{8E5BA762-25FF-4229-BDB3-29AFD20D71B8}" type="presParOf" srcId="{9D28EB7D-121F-4348-B2B0-0C1035CCDF42}" destId="{0866FB8D-5815-414B-B10F-542D25725BD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E20B1EA-BBFF-41F1-8858-9BC6FAFE919A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CA"/>
        </a:p>
      </dgm:t>
    </dgm:pt>
    <dgm:pt modelId="{9C1CF28A-E566-466B-92D5-5CF413613CA9}">
      <dgm:prSet phldrT="[Text]"/>
      <dgm:spPr>
        <a:noFill/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Competitive</a:t>
          </a:r>
          <a:r>
            <a:rPr lang="en-CA" dirty="0">
              <a:solidFill>
                <a:schemeClr val="bg1"/>
              </a:solidFill>
            </a:rPr>
            <a:t> </a:t>
          </a:r>
        </a:p>
      </dgm:t>
    </dgm:pt>
    <dgm:pt modelId="{7457719B-66C7-496E-8CAC-D63F57A696D0}" type="parTrans" cxnId="{CEDEC4E6-1512-4FA1-9B51-075626CB0CC0}">
      <dgm:prSet/>
      <dgm:spPr/>
      <dgm:t>
        <a:bodyPr/>
        <a:lstStyle/>
        <a:p>
          <a:endParaRPr lang="en-CA"/>
        </a:p>
      </dgm:t>
    </dgm:pt>
    <dgm:pt modelId="{932E1B72-23A8-432C-9DE2-5BC238DFE0FF}" type="sibTrans" cxnId="{CEDEC4E6-1512-4FA1-9B51-075626CB0CC0}">
      <dgm:prSet/>
      <dgm:spPr/>
      <dgm:t>
        <a:bodyPr/>
        <a:lstStyle/>
        <a:p>
          <a:endParaRPr lang="en-CA"/>
        </a:p>
      </dgm:t>
    </dgm:pt>
    <dgm:pt modelId="{19EA8AC6-22E4-4333-A84B-86B1922E69C4}">
      <dgm:prSet phldrT="[Text]"/>
      <dgm:spPr>
        <a:noFill/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Remain competitive in the industry without losing  potential growth.</a:t>
          </a:r>
        </a:p>
      </dgm:t>
    </dgm:pt>
    <dgm:pt modelId="{85F1DC3F-3C1A-404C-BB23-CC1FDD20AB3E}" type="parTrans" cxnId="{C26FD703-255B-4D43-9EF3-592BD2F232CF}">
      <dgm:prSet/>
      <dgm:spPr/>
      <dgm:t>
        <a:bodyPr/>
        <a:lstStyle/>
        <a:p>
          <a:endParaRPr lang="en-CA"/>
        </a:p>
      </dgm:t>
    </dgm:pt>
    <dgm:pt modelId="{16F6D43D-E938-48AC-9EC6-BCFD398214F7}" type="sibTrans" cxnId="{C26FD703-255B-4D43-9EF3-592BD2F232CF}">
      <dgm:prSet/>
      <dgm:spPr/>
      <dgm:t>
        <a:bodyPr/>
        <a:lstStyle/>
        <a:p>
          <a:endParaRPr lang="en-CA"/>
        </a:p>
      </dgm:t>
    </dgm:pt>
    <dgm:pt modelId="{776135DC-D09B-473A-B225-E60C5A4C6043}">
      <dgm:prSet phldrT="[Text]"/>
      <dgm:spPr>
        <a:noFill/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Economic</a:t>
          </a:r>
        </a:p>
      </dgm:t>
    </dgm:pt>
    <dgm:pt modelId="{96FD913A-8071-46C3-A448-2AEDFF745C92}" type="parTrans" cxnId="{F87E5049-3BAD-463D-89E5-61EA6CBB2E3C}">
      <dgm:prSet/>
      <dgm:spPr/>
      <dgm:t>
        <a:bodyPr/>
        <a:lstStyle/>
        <a:p>
          <a:endParaRPr lang="en-CA"/>
        </a:p>
      </dgm:t>
    </dgm:pt>
    <dgm:pt modelId="{1161F854-7109-43F0-8215-741E65E6A4E5}" type="sibTrans" cxnId="{F87E5049-3BAD-463D-89E5-61EA6CBB2E3C}">
      <dgm:prSet/>
      <dgm:spPr/>
      <dgm:t>
        <a:bodyPr/>
        <a:lstStyle/>
        <a:p>
          <a:endParaRPr lang="en-CA"/>
        </a:p>
      </dgm:t>
    </dgm:pt>
    <dgm:pt modelId="{746B21FF-BEA9-457D-AE0C-290685B4E5D2}">
      <dgm:prSet phldrT="[Text]"/>
      <dgm:spPr>
        <a:noFill/>
      </dgm:spPr>
      <dgm:t>
        <a:bodyPr/>
        <a:lstStyle/>
        <a:p>
          <a:r>
            <a:rPr lang="en-US" dirty="0"/>
            <a:t>Realize an 10% increase in customers and an Increased revenue </a:t>
          </a:r>
          <a:r>
            <a:rPr lang="en-CA" altLang="zh-CN" dirty="0"/>
            <a:t>389,121 USD in 2021</a:t>
          </a:r>
          <a:endParaRPr lang="en-CA" dirty="0"/>
        </a:p>
      </dgm:t>
    </dgm:pt>
    <dgm:pt modelId="{27AC0BDC-2641-4DEB-96C4-A9A29BB2AB40}" type="parTrans" cxnId="{C245151E-9836-4098-9384-D2095E79245E}">
      <dgm:prSet/>
      <dgm:spPr/>
      <dgm:t>
        <a:bodyPr/>
        <a:lstStyle/>
        <a:p>
          <a:endParaRPr lang="en-CA"/>
        </a:p>
      </dgm:t>
    </dgm:pt>
    <dgm:pt modelId="{66017D9F-91AD-446B-A93E-F1BBEE0F24AB}" type="sibTrans" cxnId="{C245151E-9836-4098-9384-D2095E79245E}">
      <dgm:prSet/>
      <dgm:spPr/>
      <dgm:t>
        <a:bodyPr/>
        <a:lstStyle/>
        <a:p>
          <a:endParaRPr lang="en-CA"/>
        </a:p>
      </dgm:t>
    </dgm:pt>
    <dgm:pt modelId="{835E8AB4-6DE5-4084-A68D-0DE500C09E2D}">
      <dgm:prSet phldrT="[Text]"/>
      <dgm:spPr>
        <a:noFill/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Integration</a:t>
          </a:r>
        </a:p>
      </dgm:t>
    </dgm:pt>
    <dgm:pt modelId="{3B066307-9D07-4106-83B5-700758FC7558}" type="parTrans" cxnId="{A2071BAD-34C9-41E1-8620-E9A792016183}">
      <dgm:prSet/>
      <dgm:spPr/>
      <dgm:t>
        <a:bodyPr/>
        <a:lstStyle/>
        <a:p>
          <a:endParaRPr lang="en-CA"/>
        </a:p>
      </dgm:t>
    </dgm:pt>
    <dgm:pt modelId="{927D7FF9-4E97-4EDF-9204-A910EDC6B49E}" type="sibTrans" cxnId="{A2071BAD-34C9-41E1-8620-E9A792016183}">
      <dgm:prSet/>
      <dgm:spPr/>
      <dgm:t>
        <a:bodyPr/>
        <a:lstStyle/>
        <a:p>
          <a:endParaRPr lang="en-CA"/>
        </a:p>
      </dgm:t>
    </dgm:pt>
    <dgm:pt modelId="{E98EF655-8D52-493A-BC31-B11E52D1131A}">
      <dgm:prSet phldrT="[Text]"/>
      <dgm:spPr>
        <a:noFill/>
      </dgm:spPr>
      <dgm:t>
        <a:bodyPr/>
        <a:lstStyle/>
        <a:p>
          <a:r>
            <a:rPr lang="en-CA" dirty="0">
              <a:solidFill>
                <a:schemeClr val="tx1"/>
              </a:solidFill>
            </a:rPr>
            <a:t>Form a strong inter-service network that provides comprehensive services.</a:t>
          </a:r>
        </a:p>
      </dgm:t>
    </dgm:pt>
    <dgm:pt modelId="{30FB3F7A-B0BE-4108-9539-89C77C7D2BE6}" type="parTrans" cxnId="{B4264F0E-3918-4675-A275-A609567FAA9A}">
      <dgm:prSet/>
      <dgm:spPr/>
      <dgm:t>
        <a:bodyPr/>
        <a:lstStyle/>
        <a:p>
          <a:endParaRPr lang="en-CA"/>
        </a:p>
      </dgm:t>
    </dgm:pt>
    <dgm:pt modelId="{C7B71D18-FCF8-46FE-9116-3C32CE868EBC}" type="sibTrans" cxnId="{B4264F0E-3918-4675-A275-A609567FAA9A}">
      <dgm:prSet/>
      <dgm:spPr/>
      <dgm:t>
        <a:bodyPr/>
        <a:lstStyle/>
        <a:p>
          <a:endParaRPr lang="en-CA"/>
        </a:p>
      </dgm:t>
    </dgm:pt>
    <dgm:pt modelId="{B68CA8BB-B16E-4D63-8738-BA9BF8D674E1}" type="pres">
      <dgm:prSet presAssocID="{DE20B1EA-BBFF-41F1-8858-9BC6FAFE919A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3CCE82C1-9710-49EF-826F-4E49D7F605E1}" type="pres">
      <dgm:prSet presAssocID="{9C1CF28A-E566-466B-92D5-5CF413613CA9}" presName="composite" presStyleCnt="0"/>
      <dgm:spPr/>
    </dgm:pt>
    <dgm:pt modelId="{D95E901B-159C-4194-841F-B2A0AD5D87DE}" type="pres">
      <dgm:prSet presAssocID="{9C1CF28A-E566-466B-92D5-5CF413613CA9}" presName="BackAccent" presStyleLbl="bgShp" presStyleIdx="0" presStyleCnt="3"/>
      <dgm:spPr/>
    </dgm:pt>
    <dgm:pt modelId="{12615D5C-D561-4D32-85BA-A23420E923F7}" type="pres">
      <dgm:prSet presAssocID="{9C1CF28A-E566-466B-92D5-5CF413613CA9}" presName="Accent" presStyleLbl="alignNode1" presStyleIdx="0" presStyleCnt="3"/>
      <dgm:spPr/>
    </dgm:pt>
    <dgm:pt modelId="{726D5323-98A0-422C-8A63-584900062464}" type="pres">
      <dgm:prSet presAssocID="{9C1CF28A-E566-466B-92D5-5CF413613CA9}" presName="Child" presStyleLbl="revTx" presStyleIdx="0" presStyleCnt="6" custScaleY="60702" custLinFactNeighborX="-230" custLinFactNeighborY="-19977">
        <dgm:presLayoutVars>
          <dgm:chMax val="0"/>
          <dgm:chPref val="0"/>
          <dgm:bulletEnabled val="1"/>
        </dgm:presLayoutVars>
      </dgm:prSet>
      <dgm:spPr/>
    </dgm:pt>
    <dgm:pt modelId="{B21D0E1D-7CAC-4265-A44A-25280CE51BE8}" type="pres">
      <dgm:prSet presAssocID="{9C1CF28A-E566-466B-92D5-5CF413613CA9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2AAE207F-6A98-4611-8622-DBCF0B3AEEB3}" type="pres">
      <dgm:prSet presAssocID="{932E1B72-23A8-432C-9DE2-5BC238DFE0FF}" presName="sibTrans" presStyleCnt="0"/>
      <dgm:spPr/>
    </dgm:pt>
    <dgm:pt modelId="{BADD1E86-A808-439D-84EC-4B8B48A8CBB6}" type="pres">
      <dgm:prSet presAssocID="{776135DC-D09B-473A-B225-E60C5A4C6043}" presName="composite" presStyleCnt="0"/>
      <dgm:spPr/>
    </dgm:pt>
    <dgm:pt modelId="{B9941564-6AEB-4B60-A537-2BD17527BC31}" type="pres">
      <dgm:prSet presAssocID="{776135DC-D09B-473A-B225-E60C5A4C6043}" presName="BackAccent" presStyleLbl="bgShp" presStyleIdx="1" presStyleCnt="3"/>
      <dgm:spPr/>
    </dgm:pt>
    <dgm:pt modelId="{D2AFC379-8D20-49B4-8D29-007D3A8131D8}" type="pres">
      <dgm:prSet presAssocID="{776135DC-D09B-473A-B225-E60C5A4C6043}" presName="Accent" presStyleLbl="alignNode1" presStyleIdx="1" presStyleCnt="3"/>
      <dgm:spPr/>
    </dgm:pt>
    <dgm:pt modelId="{ED774449-C931-4FAD-91DD-D3F83A98DA3A}" type="pres">
      <dgm:prSet presAssocID="{776135DC-D09B-473A-B225-E60C5A4C6043}" presName="Child" presStyleLbl="revTx" presStyleIdx="2" presStyleCnt="6" custScaleY="59150" custLinFactNeighborX="-459" custLinFactNeighborY="-22184">
        <dgm:presLayoutVars>
          <dgm:chMax val="0"/>
          <dgm:chPref val="0"/>
          <dgm:bulletEnabled val="1"/>
        </dgm:presLayoutVars>
      </dgm:prSet>
      <dgm:spPr/>
    </dgm:pt>
    <dgm:pt modelId="{B8B9A222-F275-4735-9038-0D49E81BBF39}" type="pres">
      <dgm:prSet presAssocID="{776135DC-D09B-473A-B225-E60C5A4C6043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66F2CF3-2F3B-4B0A-85DC-4981356F0519}" type="pres">
      <dgm:prSet presAssocID="{1161F854-7109-43F0-8215-741E65E6A4E5}" presName="sibTrans" presStyleCnt="0"/>
      <dgm:spPr/>
    </dgm:pt>
    <dgm:pt modelId="{5C133F69-6BBD-424C-9C3E-4DE6065C3CFB}" type="pres">
      <dgm:prSet presAssocID="{835E8AB4-6DE5-4084-A68D-0DE500C09E2D}" presName="composite" presStyleCnt="0"/>
      <dgm:spPr/>
    </dgm:pt>
    <dgm:pt modelId="{43D6BEDB-0F2F-4FCA-9CF4-E842909B379C}" type="pres">
      <dgm:prSet presAssocID="{835E8AB4-6DE5-4084-A68D-0DE500C09E2D}" presName="BackAccent" presStyleLbl="bgShp" presStyleIdx="2" presStyleCnt="3"/>
      <dgm:spPr/>
    </dgm:pt>
    <dgm:pt modelId="{D3554C6A-849E-48F7-BCA5-9A9C850524C1}" type="pres">
      <dgm:prSet presAssocID="{835E8AB4-6DE5-4084-A68D-0DE500C09E2D}" presName="Accent" presStyleLbl="alignNode1" presStyleIdx="2" presStyleCnt="3"/>
      <dgm:spPr/>
    </dgm:pt>
    <dgm:pt modelId="{1B4FC6CC-8125-4600-A2AB-9E584EEB1946}" type="pres">
      <dgm:prSet presAssocID="{835E8AB4-6DE5-4084-A68D-0DE500C09E2D}" presName="Child" presStyleLbl="revTx" presStyleIdx="4" presStyleCnt="6" custScaleY="63430" custLinFactNeighborX="79" custLinFactNeighborY="-19410">
        <dgm:presLayoutVars>
          <dgm:chMax val="0"/>
          <dgm:chPref val="0"/>
          <dgm:bulletEnabled val="1"/>
        </dgm:presLayoutVars>
      </dgm:prSet>
      <dgm:spPr/>
    </dgm:pt>
    <dgm:pt modelId="{F66FE9A7-C621-416C-989D-48001869FAE7}" type="pres">
      <dgm:prSet presAssocID="{835E8AB4-6DE5-4084-A68D-0DE500C09E2D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C26FD703-255B-4D43-9EF3-592BD2F232CF}" srcId="{9C1CF28A-E566-466B-92D5-5CF413613CA9}" destId="{19EA8AC6-22E4-4333-A84B-86B1922E69C4}" srcOrd="0" destOrd="0" parTransId="{85F1DC3F-3C1A-404C-BB23-CC1FDD20AB3E}" sibTransId="{16F6D43D-E938-48AC-9EC6-BCFD398214F7}"/>
    <dgm:cxn modelId="{3FDED30C-DAA5-4423-BC0B-405675BB0740}" type="presOf" srcId="{E98EF655-8D52-493A-BC31-B11E52D1131A}" destId="{1B4FC6CC-8125-4600-A2AB-9E584EEB1946}" srcOrd="0" destOrd="0" presId="urn:microsoft.com/office/officeart/2008/layout/IncreasingCircleProcess"/>
    <dgm:cxn modelId="{B4264F0E-3918-4675-A275-A609567FAA9A}" srcId="{835E8AB4-6DE5-4084-A68D-0DE500C09E2D}" destId="{E98EF655-8D52-493A-BC31-B11E52D1131A}" srcOrd="0" destOrd="0" parTransId="{30FB3F7A-B0BE-4108-9539-89C77C7D2BE6}" sibTransId="{C7B71D18-FCF8-46FE-9116-3C32CE868EBC}"/>
    <dgm:cxn modelId="{C245151E-9836-4098-9384-D2095E79245E}" srcId="{776135DC-D09B-473A-B225-E60C5A4C6043}" destId="{746B21FF-BEA9-457D-AE0C-290685B4E5D2}" srcOrd="0" destOrd="0" parTransId="{27AC0BDC-2641-4DEB-96C4-A9A29BB2AB40}" sibTransId="{66017D9F-91AD-446B-A93E-F1BBEE0F24AB}"/>
    <dgm:cxn modelId="{F87E5049-3BAD-463D-89E5-61EA6CBB2E3C}" srcId="{DE20B1EA-BBFF-41F1-8858-9BC6FAFE919A}" destId="{776135DC-D09B-473A-B225-E60C5A4C6043}" srcOrd="1" destOrd="0" parTransId="{96FD913A-8071-46C3-A448-2AEDFF745C92}" sibTransId="{1161F854-7109-43F0-8215-741E65E6A4E5}"/>
    <dgm:cxn modelId="{AF9DD9A0-E154-4D75-B31D-E604FDFA0399}" type="presOf" srcId="{DE20B1EA-BBFF-41F1-8858-9BC6FAFE919A}" destId="{B68CA8BB-B16E-4D63-8738-BA9BF8D674E1}" srcOrd="0" destOrd="0" presId="urn:microsoft.com/office/officeart/2008/layout/IncreasingCircleProcess"/>
    <dgm:cxn modelId="{A2071BAD-34C9-41E1-8620-E9A792016183}" srcId="{DE20B1EA-BBFF-41F1-8858-9BC6FAFE919A}" destId="{835E8AB4-6DE5-4084-A68D-0DE500C09E2D}" srcOrd="2" destOrd="0" parTransId="{3B066307-9D07-4106-83B5-700758FC7558}" sibTransId="{927D7FF9-4E97-4EDF-9204-A910EDC6B49E}"/>
    <dgm:cxn modelId="{3E359BC0-9750-4FCC-8675-B5729C282BAB}" type="presOf" srcId="{746B21FF-BEA9-457D-AE0C-290685B4E5D2}" destId="{ED774449-C931-4FAD-91DD-D3F83A98DA3A}" srcOrd="0" destOrd="0" presId="urn:microsoft.com/office/officeart/2008/layout/IncreasingCircleProcess"/>
    <dgm:cxn modelId="{77830BC1-E447-46AC-918A-8C850F3AB229}" type="presOf" srcId="{19EA8AC6-22E4-4333-A84B-86B1922E69C4}" destId="{726D5323-98A0-422C-8A63-584900062464}" srcOrd="0" destOrd="0" presId="urn:microsoft.com/office/officeart/2008/layout/IncreasingCircleProcess"/>
    <dgm:cxn modelId="{EF7E44D7-20D6-4363-8B8C-C103239DBAA2}" type="presOf" srcId="{776135DC-D09B-473A-B225-E60C5A4C6043}" destId="{B8B9A222-F275-4735-9038-0D49E81BBF39}" srcOrd="0" destOrd="0" presId="urn:microsoft.com/office/officeart/2008/layout/IncreasingCircleProcess"/>
    <dgm:cxn modelId="{CEDEC4E6-1512-4FA1-9B51-075626CB0CC0}" srcId="{DE20B1EA-BBFF-41F1-8858-9BC6FAFE919A}" destId="{9C1CF28A-E566-466B-92D5-5CF413613CA9}" srcOrd="0" destOrd="0" parTransId="{7457719B-66C7-496E-8CAC-D63F57A696D0}" sibTransId="{932E1B72-23A8-432C-9DE2-5BC238DFE0FF}"/>
    <dgm:cxn modelId="{D2CF0FFA-FBAB-4CB4-9F16-7D6022CD3A13}" type="presOf" srcId="{9C1CF28A-E566-466B-92D5-5CF413613CA9}" destId="{B21D0E1D-7CAC-4265-A44A-25280CE51BE8}" srcOrd="0" destOrd="0" presId="urn:microsoft.com/office/officeart/2008/layout/IncreasingCircleProcess"/>
    <dgm:cxn modelId="{B3132AFA-84E1-45D8-8D9E-A441FEAE282B}" type="presOf" srcId="{835E8AB4-6DE5-4084-A68D-0DE500C09E2D}" destId="{F66FE9A7-C621-416C-989D-48001869FAE7}" srcOrd="0" destOrd="0" presId="urn:microsoft.com/office/officeart/2008/layout/IncreasingCircleProcess"/>
    <dgm:cxn modelId="{AB0160E2-6D11-403C-AD15-2A1BFFFFABF3}" type="presParOf" srcId="{B68CA8BB-B16E-4D63-8738-BA9BF8D674E1}" destId="{3CCE82C1-9710-49EF-826F-4E49D7F605E1}" srcOrd="0" destOrd="0" presId="urn:microsoft.com/office/officeart/2008/layout/IncreasingCircleProcess"/>
    <dgm:cxn modelId="{3452FC84-D5AA-48F2-9387-FFE61899C685}" type="presParOf" srcId="{3CCE82C1-9710-49EF-826F-4E49D7F605E1}" destId="{D95E901B-159C-4194-841F-B2A0AD5D87DE}" srcOrd="0" destOrd="0" presId="urn:microsoft.com/office/officeart/2008/layout/IncreasingCircleProcess"/>
    <dgm:cxn modelId="{BFF4C299-942D-4CBB-8A8E-820B9FB1F872}" type="presParOf" srcId="{3CCE82C1-9710-49EF-826F-4E49D7F605E1}" destId="{12615D5C-D561-4D32-85BA-A23420E923F7}" srcOrd="1" destOrd="0" presId="urn:microsoft.com/office/officeart/2008/layout/IncreasingCircleProcess"/>
    <dgm:cxn modelId="{64B83EE2-1399-4065-A7A7-38C81705DB50}" type="presParOf" srcId="{3CCE82C1-9710-49EF-826F-4E49D7F605E1}" destId="{726D5323-98A0-422C-8A63-584900062464}" srcOrd="2" destOrd="0" presId="urn:microsoft.com/office/officeart/2008/layout/IncreasingCircleProcess"/>
    <dgm:cxn modelId="{625AD321-6C84-4B55-95FB-10A68638A1A7}" type="presParOf" srcId="{3CCE82C1-9710-49EF-826F-4E49D7F605E1}" destId="{B21D0E1D-7CAC-4265-A44A-25280CE51BE8}" srcOrd="3" destOrd="0" presId="urn:microsoft.com/office/officeart/2008/layout/IncreasingCircleProcess"/>
    <dgm:cxn modelId="{E0C53283-3CA7-440B-AFF8-A5497D21BCA6}" type="presParOf" srcId="{B68CA8BB-B16E-4D63-8738-BA9BF8D674E1}" destId="{2AAE207F-6A98-4611-8622-DBCF0B3AEEB3}" srcOrd="1" destOrd="0" presId="urn:microsoft.com/office/officeart/2008/layout/IncreasingCircleProcess"/>
    <dgm:cxn modelId="{1C6073B7-782F-410F-91E7-5AECBB2D1985}" type="presParOf" srcId="{B68CA8BB-B16E-4D63-8738-BA9BF8D674E1}" destId="{BADD1E86-A808-439D-84EC-4B8B48A8CBB6}" srcOrd="2" destOrd="0" presId="urn:microsoft.com/office/officeart/2008/layout/IncreasingCircleProcess"/>
    <dgm:cxn modelId="{3B0DFB28-9A6F-46EB-84E9-A8B2687E4D70}" type="presParOf" srcId="{BADD1E86-A808-439D-84EC-4B8B48A8CBB6}" destId="{B9941564-6AEB-4B60-A537-2BD17527BC31}" srcOrd="0" destOrd="0" presId="urn:microsoft.com/office/officeart/2008/layout/IncreasingCircleProcess"/>
    <dgm:cxn modelId="{9A971702-3E2B-4A60-B009-3A606CA681D4}" type="presParOf" srcId="{BADD1E86-A808-439D-84EC-4B8B48A8CBB6}" destId="{D2AFC379-8D20-49B4-8D29-007D3A8131D8}" srcOrd="1" destOrd="0" presId="urn:microsoft.com/office/officeart/2008/layout/IncreasingCircleProcess"/>
    <dgm:cxn modelId="{3F60E79D-A7A7-4E63-9AC8-9E00514641F3}" type="presParOf" srcId="{BADD1E86-A808-439D-84EC-4B8B48A8CBB6}" destId="{ED774449-C931-4FAD-91DD-D3F83A98DA3A}" srcOrd="2" destOrd="0" presId="urn:microsoft.com/office/officeart/2008/layout/IncreasingCircleProcess"/>
    <dgm:cxn modelId="{42809E64-EBAC-4212-A77F-43BC9E0474B1}" type="presParOf" srcId="{BADD1E86-A808-439D-84EC-4B8B48A8CBB6}" destId="{B8B9A222-F275-4735-9038-0D49E81BBF39}" srcOrd="3" destOrd="0" presId="urn:microsoft.com/office/officeart/2008/layout/IncreasingCircleProcess"/>
    <dgm:cxn modelId="{F2925D24-EFDB-4466-B656-318A8834B0BC}" type="presParOf" srcId="{B68CA8BB-B16E-4D63-8738-BA9BF8D674E1}" destId="{F66F2CF3-2F3B-4B0A-85DC-4981356F0519}" srcOrd="3" destOrd="0" presId="urn:microsoft.com/office/officeart/2008/layout/IncreasingCircleProcess"/>
    <dgm:cxn modelId="{60910632-3CA4-4F67-B293-040702F56260}" type="presParOf" srcId="{B68CA8BB-B16E-4D63-8738-BA9BF8D674E1}" destId="{5C133F69-6BBD-424C-9C3E-4DE6065C3CFB}" srcOrd="4" destOrd="0" presId="urn:microsoft.com/office/officeart/2008/layout/IncreasingCircleProcess"/>
    <dgm:cxn modelId="{39B69556-3332-47ED-AC51-C5BD8E16220D}" type="presParOf" srcId="{5C133F69-6BBD-424C-9C3E-4DE6065C3CFB}" destId="{43D6BEDB-0F2F-4FCA-9CF4-E842909B379C}" srcOrd="0" destOrd="0" presId="urn:microsoft.com/office/officeart/2008/layout/IncreasingCircleProcess"/>
    <dgm:cxn modelId="{BAB34C0A-2736-4AE0-BD5F-96658DD8E4D6}" type="presParOf" srcId="{5C133F69-6BBD-424C-9C3E-4DE6065C3CFB}" destId="{D3554C6A-849E-48F7-BCA5-9A9C850524C1}" srcOrd="1" destOrd="0" presId="urn:microsoft.com/office/officeart/2008/layout/IncreasingCircleProcess"/>
    <dgm:cxn modelId="{CFA896A6-8C5C-4D7C-9868-098313013192}" type="presParOf" srcId="{5C133F69-6BBD-424C-9C3E-4DE6065C3CFB}" destId="{1B4FC6CC-8125-4600-A2AB-9E584EEB1946}" srcOrd="2" destOrd="0" presId="urn:microsoft.com/office/officeart/2008/layout/IncreasingCircleProcess"/>
    <dgm:cxn modelId="{3BB2E834-E40E-40CE-B9DD-3F39E878BB7A}" type="presParOf" srcId="{5C133F69-6BBD-424C-9C3E-4DE6065C3CFB}" destId="{F66FE9A7-C621-416C-989D-48001869FAE7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C86B2E-3138-472C-BF3B-FF4FE8AF559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D470D0-0AA7-470B-AE5A-0F15C6A466EC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4F59A67E-E832-4761-BC87-EAF48FBD1EE4}" type="parTrans" cxnId="{4A6F0C1A-3901-4ED8-975C-B4003B4E3C1C}">
      <dgm:prSet/>
      <dgm:spPr/>
      <dgm:t>
        <a:bodyPr/>
        <a:lstStyle/>
        <a:p>
          <a:endParaRPr lang="en-CA"/>
        </a:p>
      </dgm:t>
    </dgm:pt>
    <dgm:pt modelId="{6DA30F3B-8CDD-467F-A562-B934B8EE5417}" type="sibTrans" cxnId="{4A6F0C1A-3901-4ED8-975C-B4003B4E3C1C}">
      <dgm:prSet/>
      <dgm:spPr/>
      <dgm:t>
        <a:bodyPr/>
        <a:lstStyle/>
        <a:p>
          <a:endParaRPr lang="en-CA"/>
        </a:p>
      </dgm:t>
    </dgm:pt>
    <dgm:pt modelId="{B5C35701-80D2-413E-8B6D-1757AC526E9B}">
      <dgm:prSet phldrT="[Text]" custT="1"/>
      <dgm:spPr/>
      <dgm:t>
        <a:bodyPr/>
        <a:lstStyle/>
        <a:p>
          <a:r>
            <a:rPr lang="en-US" sz="2600">
              <a:solidFill>
                <a:schemeClr val="bg1"/>
              </a:solidFill>
              <a:latin typeface="Calibri Light"/>
              <a:cs typeface="Calibri Light"/>
            </a:rPr>
            <a:t>Current Situation</a:t>
          </a:r>
        </a:p>
      </dgm:t>
    </dgm:pt>
    <dgm:pt modelId="{480EB099-3795-4C57-B564-BC658947C793}" type="parTrans" cxnId="{30CAEDF7-9B7D-48B9-AA1F-003F6B0EF120}">
      <dgm:prSet/>
      <dgm:spPr/>
      <dgm:t>
        <a:bodyPr/>
        <a:lstStyle/>
        <a:p>
          <a:endParaRPr lang="en-CA"/>
        </a:p>
      </dgm:t>
    </dgm:pt>
    <dgm:pt modelId="{5F7D4825-83AB-47B2-B023-AEEDF4ED08B1}" type="sibTrans" cxnId="{30CAEDF7-9B7D-48B9-AA1F-003F6B0EF120}">
      <dgm:prSet/>
      <dgm:spPr/>
      <dgm:t>
        <a:bodyPr/>
        <a:lstStyle/>
        <a:p>
          <a:endParaRPr lang="en-CA"/>
        </a:p>
      </dgm:t>
    </dgm:pt>
    <dgm:pt modelId="{EB37EA83-9720-437E-9B1E-1CE2A0527F37}" type="pres">
      <dgm:prSet presAssocID="{6CC86B2E-3138-472C-BF3B-FF4FE8AF559B}" presName="Name0" presStyleCnt="0">
        <dgm:presLayoutVars>
          <dgm:dir/>
          <dgm:animLvl val="lvl"/>
          <dgm:resizeHandles val="exact"/>
        </dgm:presLayoutVars>
      </dgm:prSet>
      <dgm:spPr/>
    </dgm:pt>
    <dgm:pt modelId="{8235FC68-E760-4AC0-B947-F40238807ACF}" type="pres">
      <dgm:prSet presAssocID="{DCD470D0-0AA7-470B-AE5A-0F15C6A466EC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E47D176-4326-4738-A093-C5F00DC05FE3}" type="pres">
      <dgm:prSet presAssocID="{6DA30F3B-8CDD-467F-A562-B934B8EE5417}" presName="parTxOnlySpace" presStyleCnt="0"/>
      <dgm:spPr/>
    </dgm:pt>
    <dgm:pt modelId="{068921C9-4292-4A85-A93E-D4296580DA79}" type="pres">
      <dgm:prSet presAssocID="{B5C35701-80D2-413E-8B6D-1757AC526E9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25E6A16-B708-4D37-8D13-DBD61E0C3DE0}" type="presOf" srcId="{6CC86B2E-3138-472C-BF3B-FF4FE8AF559B}" destId="{EB37EA83-9720-437E-9B1E-1CE2A0527F37}" srcOrd="0" destOrd="0" presId="urn:microsoft.com/office/officeart/2005/8/layout/chevron1"/>
    <dgm:cxn modelId="{4A6F0C1A-3901-4ED8-975C-B4003B4E3C1C}" srcId="{6CC86B2E-3138-472C-BF3B-FF4FE8AF559B}" destId="{DCD470D0-0AA7-470B-AE5A-0F15C6A466EC}" srcOrd="0" destOrd="0" parTransId="{4F59A67E-E832-4761-BC87-EAF48FBD1EE4}" sibTransId="{6DA30F3B-8CDD-467F-A562-B934B8EE5417}"/>
    <dgm:cxn modelId="{B2F51137-AB50-40FC-A090-01BB69AD711E}" type="presOf" srcId="{B5C35701-80D2-413E-8B6D-1757AC526E9B}" destId="{068921C9-4292-4A85-A93E-D4296580DA79}" srcOrd="0" destOrd="0" presId="urn:microsoft.com/office/officeart/2005/8/layout/chevron1"/>
    <dgm:cxn modelId="{49D21760-902A-4138-8D25-BCF063017D92}" type="presOf" srcId="{DCD470D0-0AA7-470B-AE5A-0F15C6A466EC}" destId="{8235FC68-E760-4AC0-B947-F40238807ACF}" srcOrd="0" destOrd="0" presId="urn:microsoft.com/office/officeart/2005/8/layout/chevron1"/>
    <dgm:cxn modelId="{30CAEDF7-9B7D-48B9-AA1F-003F6B0EF120}" srcId="{6CC86B2E-3138-472C-BF3B-FF4FE8AF559B}" destId="{B5C35701-80D2-413E-8B6D-1757AC526E9B}" srcOrd="1" destOrd="0" parTransId="{480EB099-3795-4C57-B564-BC658947C793}" sibTransId="{5F7D4825-83AB-47B2-B023-AEEDF4ED08B1}"/>
    <dgm:cxn modelId="{D10D3706-B78F-4299-BB83-05DCEC9ECA13}" type="presParOf" srcId="{EB37EA83-9720-437E-9B1E-1CE2A0527F37}" destId="{8235FC68-E760-4AC0-B947-F40238807ACF}" srcOrd="0" destOrd="0" presId="urn:microsoft.com/office/officeart/2005/8/layout/chevron1"/>
    <dgm:cxn modelId="{8CB224F2-E1C2-418B-A911-5711260BB097}" type="presParOf" srcId="{EB37EA83-9720-437E-9B1E-1CE2A0527F37}" destId="{7E47D176-4326-4738-A093-C5F00DC05FE3}" srcOrd="1" destOrd="0" presId="urn:microsoft.com/office/officeart/2005/8/layout/chevron1"/>
    <dgm:cxn modelId="{C0CD2C91-1440-4BA4-9E11-46435559BEF6}" type="presParOf" srcId="{EB37EA83-9720-437E-9B1E-1CE2A0527F37}" destId="{068921C9-4292-4A85-A93E-D4296580DA79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C86B2E-3138-472C-BF3B-FF4FE8AF559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D470D0-0AA7-470B-AE5A-0F15C6A466EC}">
      <dgm:prSet phldrT="[Text]"/>
      <dgm:spPr/>
      <dgm:t>
        <a:bodyPr/>
        <a:lstStyle/>
        <a:p>
          <a:endParaRPr lang="en-US" sz="3000">
            <a:solidFill>
              <a:schemeClr val="bg1"/>
            </a:solidFill>
            <a:latin typeface="Calibri Light"/>
            <a:cs typeface="Calibri Light"/>
          </a:endParaRPr>
        </a:p>
      </dgm:t>
    </dgm:pt>
    <dgm:pt modelId="{4F59A67E-E832-4761-BC87-EAF48FBD1EE4}" type="parTrans" cxnId="{4A6F0C1A-3901-4ED8-975C-B4003B4E3C1C}">
      <dgm:prSet/>
      <dgm:spPr/>
      <dgm:t>
        <a:bodyPr/>
        <a:lstStyle/>
        <a:p>
          <a:endParaRPr lang="en-CA"/>
        </a:p>
      </dgm:t>
    </dgm:pt>
    <dgm:pt modelId="{6DA30F3B-8CDD-467F-A562-B934B8EE5417}" type="sibTrans" cxnId="{4A6F0C1A-3901-4ED8-975C-B4003B4E3C1C}">
      <dgm:prSet/>
      <dgm:spPr/>
      <dgm:t>
        <a:bodyPr/>
        <a:lstStyle/>
        <a:p>
          <a:endParaRPr lang="en-CA"/>
        </a:p>
      </dgm:t>
    </dgm:pt>
    <dgm:pt modelId="{D514BF4B-E80A-4028-91DC-A3B5068C21A4}">
      <dgm:prSet phldrT="[Text]"/>
      <dgm:spPr/>
      <dgm:t>
        <a:bodyPr/>
        <a:lstStyle/>
        <a:p>
          <a:endParaRPr lang="en-US" sz="3000">
            <a:solidFill>
              <a:schemeClr val="bg1"/>
            </a:solidFill>
            <a:latin typeface="Calibri Light"/>
            <a:cs typeface="Calibri Light"/>
          </a:endParaRPr>
        </a:p>
      </dgm:t>
    </dgm:pt>
    <dgm:pt modelId="{2999F280-2297-4435-A998-126494F2AC16}" type="parTrans" cxnId="{BDC8F0CA-9A1D-4E47-AB52-1489ACE3D61C}">
      <dgm:prSet/>
      <dgm:spPr/>
      <dgm:t>
        <a:bodyPr/>
        <a:lstStyle/>
        <a:p>
          <a:endParaRPr lang="en-CA"/>
        </a:p>
      </dgm:t>
    </dgm:pt>
    <dgm:pt modelId="{753C862F-724B-4A91-BB0A-17C105E30494}" type="sibTrans" cxnId="{BDC8F0CA-9A1D-4E47-AB52-1489ACE3D61C}">
      <dgm:prSet/>
      <dgm:spPr/>
      <dgm:t>
        <a:bodyPr/>
        <a:lstStyle/>
        <a:p>
          <a:endParaRPr lang="en-CA"/>
        </a:p>
      </dgm:t>
    </dgm:pt>
    <dgm:pt modelId="{4E559F75-B3AA-4E47-81BC-5D85FCE431EB}">
      <dgm:prSet phldrT="[Text]"/>
      <dgm:spPr/>
      <dgm:t>
        <a:bodyPr/>
        <a:lstStyle/>
        <a:p>
          <a:endParaRPr lang="en-US" sz="3000">
            <a:solidFill>
              <a:schemeClr val="bg1"/>
            </a:solidFill>
            <a:latin typeface="Calibri Light"/>
            <a:cs typeface="Calibri Light"/>
          </a:endParaRPr>
        </a:p>
      </dgm:t>
    </dgm:pt>
    <dgm:pt modelId="{DB6D0E27-186B-4D3B-8D9A-B1F3BB8B3082}" type="parTrans" cxnId="{627D34EF-162B-4326-A23C-E92E69DDE55C}">
      <dgm:prSet/>
      <dgm:spPr/>
      <dgm:t>
        <a:bodyPr/>
        <a:lstStyle/>
        <a:p>
          <a:endParaRPr lang="en-CA"/>
        </a:p>
      </dgm:t>
    </dgm:pt>
    <dgm:pt modelId="{1B70E424-033B-4DC3-9C42-061F827A7815}" type="sibTrans" cxnId="{627D34EF-162B-4326-A23C-E92E69DDE55C}">
      <dgm:prSet/>
      <dgm:spPr/>
      <dgm:t>
        <a:bodyPr/>
        <a:lstStyle/>
        <a:p>
          <a:endParaRPr lang="en-CA"/>
        </a:p>
      </dgm:t>
    </dgm:pt>
    <dgm:pt modelId="{3F0F00C1-9713-420D-A928-258ECA831EC9}">
      <dgm:prSet phldrT="[Text]" custT="1"/>
      <dgm:spPr/>
      <dgm:t>
        <a:bodyPr/>
        <a:lstStyle/>
        <a:p>
          <a:r>
            <a:rPr lang="en-US" sz="2600" dirty="0">
              <a:solidFill>
                <a:schemeClr val="bg1"/>
              </a:solidFill>
              <a:latin typeface="Calibri Light"/>
              <a:cs typeface="Calibri Light"/>
            </a:rPr>
            <a:t>Get New Talents</a:t>
          </a:r>
        </a:p>
      </dgm:t>
    </dgm:pt>
    <dgm:pt modelId="{4F2FC561-0053-4366-B928-89EF6A003773}" type="parTrans" cxnId="{BA8AB206-D514-4E0D-A041-45E74BE45C5B}">
      <dgm:prSet/>
      <dgm:spPr/>
      <dgm:t>
        <a:bodyPr/>
        <a:lstStyle/>
        <a:p>
          <a:endParaRPr lang="en-CA"/>
        </a:p>
      </dgm:t>
    </dgm:pt>
    <dgm:pt modelId="{85961B19-13F7-4988-B099-E2227BFBA14D}" type="sibTrans" cxnId="{BA8AB206-D514-4E0D-A041-45E74BE45C5B}">
      <dgm:prSet/>
      <dgm:spPr/>
      <dgm:t>
        <a:bodyPr/>
        <a:lstStyle/>
        <a:p>
          <a:endParaRPr lang="en-CA"/>
        </a:p>
      </dgm:t>
    </dgm:pt>
    <dgm:pt modelId="{EB37EA83-9720-437E-9B1E-1CE2A0527F37}" type="pres">
      <dgm:prSet presAssocID="{6CC86B2E-3138-472C-BF3B-FF4FE8AF559B}" presName="Name0" presStyleCnt="0">
        <dgm:presLayoutVars>
          <dgm:dir/>
          <dgm:animLvl val="lvl"/>
          <dgm:resizeHandles val="exact"/>
        </dgm:presLayoutVars>
      </dgm:prSet>
      <dgm:spPr/>
    </dgm:pt>
    <dgm:pt modelId="{8235FC68-E760-4AC0-B947-F40238807ACF}" type="pres">
      <dgm:prSet presAssocID="{DCD470D0-0AA7-470B-AE5A-0F15C6A466E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A94C6D5-DD84-42E6-A14B-916704FF78AA}" type="pres">
      <dgm:prSet presAssocID="{6DA30F3B-8CDD-467F-A562-B934B8EE5417}" presName="parTxOnlySpace" presStyleCnt="0"/>
      <dgm:spPr/>
    </dgm:pt>
    <dgm:pt modelId="{741AA784-E01C-40A3-8BF1-D28775F056A4}" type="pres">
      <dgm:prSet presAssocID="{D514BF4B-E80A-4028-91DC-A3B5068C21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A8BD3BF-EE63-4783-85A9-6F536A74ED53}" type="pres">
      <dgm:prSet presAssocID="{753C862F-724B-4A91-BB0A-17C105E30494}" presName="parTxOnlySpace" presStyleCnt="0"/>
      <dgm:spPr/>
    </dgm:pt>
    <dgm:pt modelId="{3AF73162-9737-4A86-98EE-812954B74C2C}" type="pres">
      <dgm:prSet presAssocID="{4E559F75-B3AA-4E47-81BC-5D85FCE431E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90EA92F-078B-42E7-A197-C31A92D6223E}" type="pres">
      <dgm:prSet presAssocID="{1B70E424-033B-4DC3-9C42-061F827A7815}" presName="parTxOnlySpace" presStyleCnt="0"/>
      <dgm:spPr/>
    </dgm:pt>
    <dgm:pt modelId="{BF96846E-A30B-4807-BAD5-E6502491825E}" type="pres">
      <dgm:prSet presAssocID="{3F0F00C1-9713-420D-A928-258ECA831E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A8AB206-D514-4E0D-A041-45E74BE45C5B}" srcId="{6CC86B2E-3138-472C-BF3B-FF4FE8AF559B}" destId="{3F0F00C1-9713-420D-A928-258ECA831EC9}" srcOrd="3" destOrd="0" parTransId="{4F2FC561-0053-4366-B928-89EF6A003773}" sibTransId="{85961B19-13F7-4988-B099-E2227BFBA14D}"/>
    <dgm:cxn modelId="{D25E6A16-B708-4D37-8D13-DBD61E0C3DE0}" type="presOf" srcId="{6CC86B2E-3138-472C-BF3B-FF4FE8AF559B}" destId="{EB37EA83-9720-437E-9B1E-1CE2A0527F37}" srcOrd="0" destOrd="0" presId="urn:microsoft.com/office/officeart/2005/8/layout/chevron1"/>
    <dgm:cxn modelId="{4A6F0C1A-3901-4ED8-975C-B4003B4E3C1C}" srcId="{6CC86B2E-3138-472C-BF3B-FF4FE8AF559B}" destId="{DCD470D0-0AA7-470B-AE5A-0F15C6A466EC}" srcOrd="0" destOrd="0" parTransId="{4F59A67E-E832-4761-BC87-EAF48FBD1EE4}" sibTransId="{6DA30F3B-8CDD-467F-A562-B934B8EE5417}"/>
    <dgm:cxn modelId="{49D21760-902A-4138-8D25-BCF063017D92}" type="presOf" srcId="{DCD470D0-0AA7-470B-AE5A-0F15C6A466EC}" destId="{8235FC68-E760-4AC0-B947-F40238807ACF}" srcOrd="0" destOrd="0" presId="urn:microsoft.com/office/officeart/2005/8/layout/chevron1"/>
    <dgm:cxn modelId="{43A82381-159D-4464-B207-C47F62514DC8}" type="presOf" srcId="{4E559F75-B3AA-4E47-81BC-5D85FCE431EB}" destId="{3AF73162-9737-4A86-98EE-812954B74C2C}" srcOrd="0" destOrd="0" presId="urn:microsoft.com/office/officeart/2005/8/layout/chevron1"/>
    <dgm:cxn modelId="{F80E1895-EFF1-4FFA-97EE-E3B009ABC6D7}" type="presOf" srcId="{3F0F00C1-9713-420D-A928-258ECA831EC9}" destId="{BF96846E-A30B-4807-BAD5-E6502491825E}" srcOrd="0" destOrd="0" presId="urn:microsoft.com/office/officeart/2005/8/layout/chevron1"/>
    <dgm:cxn modelId="{265AA0A2-89F3-4A6F-B967-F56FC9DDC594}" type="presOf" srcId="{D514BF4B-E80A-4028-91DC-A3B5068C21A4}" destId="{741AA784-E01C-40A3-8BF1-D28775F056A4}" srcOrd="0" destOrd="0" presId="urn:microsoft.com/office/officeart/2005/8/layout/chevron1"/>
    <dgm:cxn modelId="{BDC8F0CA-9A1D-4E47-AB52-1489ACE3D61C}" srcId="{6CC86B2E-3138-472C-BF3B-FF4FE8AF559B}" destId="{D514BF4B-E80A-4028-91DC-A3B5068C21A4}" srcOrd="1" destOrd="0" parTransId="{2999F280-2297-4435-A998-126494F2AC16}" sibTransId="{753C862F-724B-4A91-BB0A-17C105E30494}"/>
    <dgm:cxn modelId="{627D34EF-162B-4326-A23C-E92E69DDE55C}" srcId="{6CC86B2E-3138-472C-BF3B-FF4FE8AF559B}" destId="{4E559F75-B3AA-4E47-81BC-5D85FCE431EB}" srcOrd="2" destOrd="0" parTransId="{DB6D0E27-186B-4D3B-8D9A-B1F3BB8B3082}" sibTransId="{1B70E424-033B-4DC3-9C42-061F827A7815}"/>
    <dgm:cxn modelId="{D10D3706-B78F-4299-BB83-05DCEC9ECA13}" type="presParOf" srcId="{EB37EA83-9720-437E-9B1E-1CE2A0527F37}" destId="{8235FC68-E760-4AC0-B947-F40238807ACF}" srcOrd="0" destOrd="0" presId="urn:microsoft.com/office/officeart/2005/8/layout/chevron1"/>
    <dgm:cxn modelId="{B2BA76C5-C242-4E16-8844-4D24F0675DE9}" type="presParOf" srcId="{EB37EA83-9720-437E-9B1E-1CE2A0527F37}" destId="{8A94C6D5-DD84-42E6-A14B-916704FF78AA}" srcOrd="1" destOrd="0" presId="urn:microsoft.com/office/officeart/2005/8/layout/chevron1"/>
    <dgm:cxn modelId="{B17408AA-5808-42FC-AC12-25FC10E5DEB1}" type="presParOf" srcId="{EB37EA83-9720-437E-9B1E-1CE2A0527F37}" destId="{741AA784-E01C-40A3-8BF1-D28775F056A4}" srcOrd="2" destOrd="0" presId="urn:microsoft.com/office/officeart/2005/8/layout/chevron1"/>
    <dgm:cxn modelId="{DF133A39-4CF5-4E55-A647-16D25C1916A0}" type="presParOf" srcId="{EB37EA83-9720-437E-9B1E-1CE2A0527F37}" destId="{0A8BD3BF-EE63-4783-85A9-6F536A74ED53}" srcOrd="3" destOrd="0" presId="urn:microsoft.com/office/officeart/2005/8/layout/chevron1"/>
    <dgm:cxn modelId="{DAD4AEAE-BC04-417F-91AB-B40FA8AE73BA}" type="presParOf" srcId="{EB37EA83-9720-437E-9B1E-1CE2A0527F37}" destId="{3AF73162-9737-4A86-98EE-812954B74C2C}" srcOrd="4" destOrd="0" presId="urn:microsoft.com/office/officeart/2005/8/layout/chevron1"/>
    <dgm:cxn modelId="{3E317A14-B9EF-4DFF-9A8B-87732622F32E}" type="presParOf" srcId="{EB37EA83-9720-437E-9B1E-1CE2A0527F37}" destId="{690EA92F-078B-42E7-A197-C31A92D6223E}" srcOrd="5" destOrd="0" presId="urn:microsoft.com/office/officeart/2005/8/layout/chevron1"/>
    <dgm:cxn modelId="{D73E6027-1D11-4451-9A83-75EACA43830B}" type="presParOf" srcId="{EB37EA83-9720-437E-9B1E-1CE2A0527F37}" destId="{BF96846E-A30B-4807-BAD5-E6502491825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C86B2E-3138-472C-BF3B-FF4FE8AF559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D470D0-0AA7-470B-AE5A-0F15C6A466EC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4F59A67E-E832-4761-BC87-EAF48FBD1EE4}" type="parTrans" cxnId="{4A6F0C1A-3901-4ED8-975C-B4003B4E3C1C}">
      <dgm:prSet/>
      <dgm:spPr/>
      <dgm:t>
        <a:bodyPr/>
        <a:lstStyle/>
        <a:p>
          <a:endParaRPr lang="en-CA"/>
        </a:p>
      </dgm:t>
    </dgm:pt>
    <dgm:pt modelId="{6DA30F3B-8CDD-467F-A562-B934B8EE5417}" type="sibTrans" cxnId="{4A6F0C1A-3901-4ED8-975C-B4003B4E3C1C}">
      <dgm:prSet/>
      <dgm:spPr/>
      <dgm:t>
        <a:bodyPr/>
        <a:lstStyle/>
        <a:p>
          <a:endParaRPr lang="en-CA"/>
        </a:p>
      </dgm:t>
    </dgm:pt>
    <dgm:pt modelId="{85196931-1125-4D14-838D-53FE09FA9006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90995677-3DF9-4762-9DBE-47C917E8D365}" type="parTrans" cxnId="{45723AB0-862E-4A1C-9A9C-0F6CB48AFA9D}">
      <dgm:prSet/>
      <dgm:spPr/>
      <dgm:t>
        <a:bodyPr/>
        <a:lstStyle/>
        <a:p>
          <a:endParaRPr lang="en-CA"/>
        </a:p>
      </dgm:t>
    </dgm:pt>
    <dgm:pt modelId="{DB1BE80A-8C87-4537-B54D-EE0311287B28}" type="sibTrans" cxnId="{45723AB0-862E-4A1C-9A9C-0F6CB48AFA9D}">
      <dgm:prSet/>
      <dgm:spPr/>
      <dgm:t>
        <a:bodyPr/>
        <a:lstStyle/>
        <a:p>
          <a:endParaRPr lang="en-CA"/>
        </a:p>
      </dgm:t>
    </dgm:pt>
    <dgm:pt modelId="{CD29BB97-1FE4-44E9-B704-F7B259EE1FEF}">
      <dgm:prSet phldrT="[Text]" custT="1"/>
      <dgm:spPr/>
      <dgm:t>
        <a:bodyPr/>
        <a:lstStyle/>
        <a:p>
          <a:r>
            <a:rPr lang="en-US" sz="2600">
              <a:solidFill>
                <a:schemeClr val="bg1"/>
              </a:solidFill>
              <a:latin typeface="Calibri Light"/>
              <a:cs typeface="Calibri Light"/>
            </a:rPr>
            <a:t>Get New Partners</a:t>
          </a:r>
        </a:p>
      </dgm:t>
    </dgm:pt>
    <dgm:pt modelId="{F717C07D-0F68-4B83-A26D-927DEE479967}" type="parTrans" cxnId="{0A771ADA-9305-489A-B0CA-8016912ADCB0}">
      <dgm:prSet/>
      <dgm:spPr/>
      <dgm:t>
        <a:bodyPr/>
        <a:lstStyle/>
        <a:p>
          <a:endParaRPr lang="en-CA"/>
        </a:p>
      </dgm:t>
    </dgm:pt>
    <dgm:pt modelId="{FB38354B-D148-4E2F-8523-D28B98B18EBB}" type="sibTrans" cxnId="{0A771ADA-9305-489A-B0CA-8016912ADCB0}">
      <dgm:prSet/>
      <dgm:spPr/>
      <dgm:t>
        <a:bodyPr/>
        <a:lstStyle/>
        <a:p>
          <a:endParaRPr lang="en-CA"/>
        </a:p>
      </dgm:t>
    </dgm:pt>
    <dgm:pt modelId="{EB37EA83-9720-437E-9B1E-1CE2A0527F37}" type="pres">
      <dgm:prSet presAssocID="{6CC86B2E-3138-472C-BF3B-FF4FE8AF559B}" presName="Name0" presStyleCnt="0">
        <dgm:presLayoutVars>
          <dgm:dir/>
          <dgm:animLvl val="lvl"/>
          <dgm:resizeHandles val="exact"/>
        </dgm:presLayoutVars>
      </dgm:prSet>
      <dgm:spPr/>
    </dgm:pt>
    <dgm:pt modelId="{8235FC68-E760-4AC0-B947-F40238807ACF}" type="pres">
      <dgm:prSet presAssocID="{DCD470D0-0AA7-470B-AE5A-0F15C6A466E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3E0EEE9-7209-431C-A549-C8412B8B2CF9}" type="pres">
      <dgm:prSet presAssocID="{6DA30F3B-8CDD-467F-A562-B934B8EE5417}" presName="parTxOnlySpace" presStyleCnt="0"/>
      <dgm:spPr/>
    </dgm:pt>
    <dgm:pt modelId="{1C1FB047-FB0D-485D-86FD-B11324F24FB0}" type="pres">
      <dgm:prSet presAssocID="{85196931-1125-4D14-838D-53FE09FA900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936CE0B-01AE-4188-9C32-D68C66EBC946}" type="pres">
      <dgm:prSet presAssocID="{DB1BE80A-8C87-4537-B54D-EE0311287B28}" presName="parTxOnlySpace" presStyleCnt="0"/>
      <dgm:spPr/>
    </dgm:pt>
    <dgm:pt modelId="{9DAB3B03-623A-4B04-913E-52A8166523FE}" type="pres">
      <dgm:prSet presAssocID="{CD29BB97-1FE4-44E9-B704-F7B259EE1FE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25E6A16-B708-4D37-8D13-DBD61E0C3DE0}" type="presOf" srcId="{6CC86B2E-3138-472C-BF3B-FF4FE8AF559B}" destId="{EB37EA83-9720-437E-9B1E-1CE2A0527F37}" srcOrd="0" destOrd="0" presId="urn:microsoft.com/office/officeart/2005/8/layout/chevron1"/>
    <dgm:cxn modelId="{4A6F0C1A-3901-4ED8-975C-B4003B4E3C1C}" srcId="{6CC86B2E-3138-472C-BF3B-FF4FE8AF559B}" destId="{DCD470D0-0AA7-470B-AE5A-0F15C6A466EC}" srcOrd="0" destOrd="0" parTransId="{4F59A67E-E832-4761-BC87-EAF48FBD1EE4}" sibTransId="{6DA30F3B-8CDD-467F-A562-B934B8EE5417}"/>
    <dgm:cxn modelId="{49D21760-902A-4138-8D25-BCF063017D92}" type="presOf" srcId="{DCD470D0-0AA7-470B-AE5A-0F15C6A466EC}" destId="{8235FC68-E760-4AC0-B947-F40238807ACF}" srcOrd="0" destOrd="0" presId="urn:microsoft.com/office/officeart/2005/8/layout/chevron1"/>
    <dgm:cxn modelId="{22C31154-E72C-4325-BEB0-ED59E5B445CA}" type="presOf" srcId="{85196931-1125-4D14-838D-53FE09FA9006}" destId="{1C1FB047-FB0D-485D-86FD-B11324F24FB0}" srcOrd="0" destOrd="0" presId="urn:microsoft.com/office/officeart/2005/8/layout/chevron1"/>
    <dgm:cxn modelId="{45723AB0-862E-4A1C-9A9C-0F6CB48AFA9D}" srcId="{6CC86B2E-3138-472C-BF3B-FF4FE8AF559B}" destId="{85196931-1125-4D14-838D-53FE09FA9006}" srcOrd="1" destOrd="0" parTransId="{90995677-3DF9-4762-9DBE-47C917E8D365}" sibTransId="{DB1BE80A-8C87-4537-B54D-EE0311287B28}"/>
    <dgm:cxn modelId="{577834D7-F38B-4900-B561-26E626ECDE2B}" type="presOf" srcId="{CD29BB97-1FE4-44E9-B704-F7B259EE1FEF}" destId="{9DAB3B03-623A-4B04-913E-52A8166523FE}" srcOrd="0" destOrd="0" presId="urn:microsoft.com/office/officeart/2005/8/layout/chevron1"/>
    <dgm:cxn modelId="{0A771ADA-9305-489A-B0CA-8016912ADCB0}" srcId="{6CC86B2E-3138-472C-BF3B-FF4FE8AF559B}" destId="{CD29BB97-1FE4-44E9-B704-F7B259EE1FEF}" srcOrd="2" destOrd="0" parTransId="{F717C07D-0F68-4B83-A26D-927DEE479967}" sibTransId="{FB38354B-D148-4E2F-8523-D28B98B18EBB}"/>
    <dgm:cxn modelId="{D10D3706-B78F-4299-BB83-05DCEC9ECA13}" type="presParOf" srcId="{EB37EA83-9720-437E-9B1E-1CE2A0527F37}" destId="{8235FC68-E760-4AC0-B947-F40238807ACF}" srcOrd="0" destOrd="0" presId="urn:microsoft.com/office/officeart/2005/8/layout/chevron1"/>
    <dgm:cxn modelId="{A3C43AFC-7884-4734-B0BE-D3DBBA57DDA7}" type="presParOf" srcId="{EB37EA83-9720-437E-9B1E-1CE2A0527F37}" destId="{F3E0EEE9-7209-431C-A549-C8412B8B2CF9}" srcOrd="1" destOrd="0" presId="urn:microsoft.com/office/officeart/2005/8/layout/chevron1"/>
    <dgm:cxn modelId="{856DE223-D75B-451E-A8F6-087D489CAF90}" type="presParOf" srcId="{EB37EA83-9720-437E-9B1E-1CE2A0527F37}" destId="{1C1FB047-FB0D-485D-86FD-B11324F24FB0}" srcOrd="2" destOrd="0" presId="urn:microsoft.com/office/officeart/2005/8/layout/chevron1"/>
    <dgm:cxn modelId="{A32329A3-0A41-4EF3-B192-2EA072CCA867}" type="presParOf" srcId="{EB37EA83-9720-437E-9B1E-1CE2A0527F37}" destId="{8936CE0B-01AE-4188-9C32-D68C66EBC946}" srcOrd="3" destOrd="0" presId="urn:microsoft.com/office/officeart/2005/8/layout/chevron1"/>
    <dgm:cxn modelId="{5A486FE3-7C9C-409B-BDD5-84D24573EB8B}" type="presParOf" srcId="{EB37EA83-9720-437E-9B1E-1CE2A0527F37}" destId="{9DAB3B03-623A-4B04-913E-52A8166523F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C86B2E-3138-472C-BF3B-FF4FE8AF559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D470D0-0AA7-470B-AE5A-0F15C6A466EC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4F59A67E-E832-4761-BC87-EAF48FBD1EE4}" type="parTrans" cxnId="{4A6F0C1A-3901-4ED8-975C-B4003B4E3C1C}">
      <dgm:prSet/>
      <dgm:spPr/>
      <dgm:t>
        <a:bodyPr/>
        <a:lstStyle/>
        <a:p>
          <a:endParaRPr lang="en-CA"/>
        </a:p>
      </dgm:t>
    </dgm:pt>
    <dgm:pt modelId="{6DA30F3B-8CDD-467F-A562-B934B8EE5417}" type="sibTrans" cxnId="{4A6F0C1A-3901-4ED8-975C-B4003B4E3C1C}">
      <dgm:prSet/>
      <dgm:spPr/>
      <dgm:t>
        <a:bodyPr/>
        <a:lstStyle/>
        <a:p>
          <a:endParaRPr lang="en-CA"/>
        </a:p>
      </dgm:t>
    </dgm:pt>
    <dgm:pt modelId="{AF78F93A-E3CC-4153-9C5E-9960E3F76812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  <a:latin typeface="Calibri Light"/>
              <a:cs typeface="Calibri Light"/>
            </a:rPr>
            <a:t>Get into New Industry</a:t>
          </a:r>
        </a:p>
      </dgm:t>
    </dgm:pt>
    <dgm:pt modelId="{33F816EB-0595-4985-B16E-3AE9FA9D43A3}" type="parTrans" cxnId="{C8349281-9A00-4477-BF81-949DE1CADEAD}">
      <dgm:prSet/>
      <dgm:spPr/>
      <dgm:t>
        <a:bodyPr/>
        <a:lstStyle/>
        <a:p>
          <a:endParaRPr lang="en-CA"/>
        </a:p>
      </dgm:t>
    </dgm:pt>
    <dgm:pt modelId="{F4E7A30C-9ACF-4399-A804-5F1292A24E98}" type="sibTrans" cxnId="{C8349281-9A00-4477-BF81-949DE1CADEAD}">
      <dgm:prSet/>
      <dgm:spPr/>
      <dgm:t>
        <a:bodyPr/>
        <a:lstStyle/>
        <a:p>
          <a:endParaRPr lang="en-CA"/>
        </a:p>
      </dgm:t>
    </dgm:pt>
    <dgm:pt modelId="{C1B44C32-78BD-4E98-90B0-4EE69229CCC5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3834B3C6-B235-4E73-84CF-953343A0714E}" type="parTrans" cxnId="{96941700-0B9E-4A73-87AA-5D8BE9F3500C}">
      <dgm:prSet/>
      <dgm:spPr/>
      <dgm:t>
        <a:bodyPr/>
        <a:lstStyle/>
        <a:p>
          <a:endParaRPr lang="en-CA"/>
        </a:p>
      </dgm:t>
    </dgm:pt>
    <dgm:pt modelId="{6664163C-06D1-43DE-99E7-9EFE1DF659AE}" type="sibTrans" cxnId="{96941700-0B9E-4A73-87AA-5D8BE9F3500C}">
      <dgm:prSet/>
      <dgm:spPr/>
      <dgm:t>
        <a:bodyPr/>
        <a:lstStyle/>
        <a:p>
          <a:endParaRPr lang="en-CA"/>
        </a:p>
      </dgm:t>
    </dgm:pt>
    <dgm:pt modelId="{89671C8E-11F8-419C-91BE-E117858823E7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0B61AB2A-945A-4D2A-8420-9484904B019D}" type="parTrans" cxnId="{E5343D2A-CEF5-4E5C-9ABF-D1C021A26A27}">
      <dgm:prSet/>
      <dgm:spPr/>
      <dgm:t>
        <a:bodyPr/>
        <a:lstStyle/>
        <a:p>
          <a:endParaRPr lang="en-CA"/>
        </a:p>
      </dgm:t>
    </dgm:pt>
    <dgm:pt modelId="{A1152315-4655-44D1-99FA-C2F435AB554C}" type="sibTrans" cxnId="{E5343D2A-CEF5-4E5C-9ABF-D1C021A26A27}">
      <dgm:prSet/>
      <dgm:spPr/>
      <dgm:t>
        <a:bodyPr/>
        <a:lstStyle/>
        <a:p>
          <a:endParaRPr lang="en-CA"/>
        </a:p>
      </dgm:t>
    </dgm:pt>
    <dgm:pt modelId="{82569A60-60C8-4E64-AE29-EE8EAD7FF873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7ED543BA-5CFB-494F-BA6A-E8024878C0AA}" type="parTrans" cxnId="{9372EED9-B2CC-4B4C-AE1F-4C96F5912E59}">
      <dgm:prSet/>
      <dgm:spPr/>
      <dgm:t>
        <a:bodyPr/>
        <a:lstStyle/>
        <a:p>
          <a:endParaRPr lang="en-CA"/>
        </a:p>
      </dgm:t>
    </dgm:pt>
    <dgm:pt modelId="{565A4267-67E0-4C78-8352-E9726D9185D1}" type="sibTrans" cxnId="{9372EED9-B2CC-4B4C-AE1F-4C96F5912E59}">
      <dgm:prSet/>
      <dgm:spPr/>
      <dgm:t>
        <a:bodyPr/>
        <a:lstStyle/>
        <a:p>
          <a:endParaRPr lang="en-CA"/>
        </a:p>
      </dgm:t>
    </dgm:pt>
    <dgm:pt modelId="{EB37EA83-9720-437E-9B1E-1CE2A0527F37}" type="pres">
      <dgm:prSet presAssocID="{6CC86B2E-3138-472C-BF3B-FF4FE8AF559B}" presName="Name0" presStyleCnt="0">
        <dgm:presLayoutVars>
          <dgm:dir/>
          <dgm:animLvl val="lvl"/>
          <dgm:resizeHandles val="exact"/>
        </dgm:presLayoutVars>
      </dgm:prSet>
      <dgm:spPr/>
    </dgm:pt>
    <dgm:pt modelId="{8235FC68-E760-4AC0-B947-F40238807ACF}" type="pres">
      <dgm:prSet presAssocID="{DCD470D0-0AA7-470B-AE5A-0F15C6A466E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A6C7DCD-FE42-4FC9-B3FB-DBFDB2F9B512}" type="pres">
      <dgm:prSet presAssocID="{6DA30F3B-8CDD-467F-A562-B934B8EE5417}" presName="parTxOnlySpace" presStyleCnt="0"/>
      <dgm:spPr/>
    </dgm:pt>
    <dgm:pt modelId="{AFD23F19-2F09-44E2-BA50-FC42FE09E729}" type="pres">
      <dgm:prSet presAssocID="{89671C8E-11F8-419C-91BE-E117858823E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67A413A-2495-41EB-B204-63743677545D}" type="pres">
      <dgm:prSet presAssocID="{A1152315-4655-44D1-99FA-C2F435AB554C}" presName="parTxOnlySpace" presStyleCnt="0"/>
      <dgm:spPr/>
    </dgm:pt>
    <dgm:pt modelId="{201F98D9-0724-4358-8F47-A3FF62EFF2C0}" type="pres">
      <dgm:prSet presAssocID="{C1B44C32-78BD-4E98-90B0-4EE69229CCC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054E105-0FE9-477C-84A4-741B1AC69BAA}" type="pres">
      <dgm:prSet presAssocID="{6664163C-06D1-43DE-99E7-9EFE1DF659AE}" presName="parTxOnlySpace" presStyleCnt="0"/>
      <dgm:spPr/>
    </dgm:pt>
    <dgm:pt modelId="{15CCCC6D-CBFF-4C84-B1D1-A07E2ACD6A30}" type="pres">
      <dgm:prSet presAssocID="{82569A60-60C8-4E64-AE29-EE8EAD7FF87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26CD29C-2F16-4AA6-9BF3-D6690D6D2C2D}" type="pres">
      <dgm:prSet presAssocID="{565A4267-67E0-4C78-8352-E9726D9185D1}" presName="parTxOnlySpace" presStyleCnt="0"/>
      <dgm:spPr/>
    </dgm:pt>
    <dgm:pt modelId="{3C09910B-2D51-4B1F-BF1A-30C8883356BF}" type="pres">
      <dgm:prSet presAssocID="{AF78F93A-E3CC-4153-9C5E-9960E3F7681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6941700-0B9E-4A73-87AA-5D8BE9F3500C}" srcId="{6CC86B2E-3138-472C-BF3B-FF4FE8AF559B}" destId="{C1B44C32-78BD-4E98-90B0-4EE69229CCC5}" srcOrd="2" destOrd="0" parTransId="{3834B3C6-B235-4E73-84CF-953343A0714E}" sibTransId="{6664163C-06D1-43DE-99E7-9EFE1DF659AE}"/>
    <dgm:cxn modelId="{26DE3B0A-8889-49A5-8516-323FFB1FF6BC}" type="presOf" srcId="{82569A60-60C8-4E64-AE29-EE8EAD7FF873}" destId="{15CCCC6D-CBFF-4C84-B1D1-A07E2ACD6A30}" srcOrd="0" destOrd="0" presId="urn:microsoft.com/office/officeart/2005/8/layout/chevron1"/>
    <dgm:cxn modelId="{D25E6A16-B708-4D37-8D13-DBD61E0C3DE0}" type="presOf" srcId="{6CC86B2E-3138-472C-BF3B-FF4FE8AF559B}" destId="{EB37EA83-9720-437E-9B1E-1CE2A0527F37}" srcOrd="0" destOrd="0" presId="urn:microsoft.com/office/officeart/2005/8/layout/chevron1"/>
    <dgm:cxn modelId="{4A6F0C1A-3901-4ED8-975C-B4003B4E3C1C}" srcId="{6CC86B2E-3138-472C-BF3B-FF4FE8AF559B}" destId="{DCD470D0-0AA7-470B-AE5A-0F15C6A466EC}" srcOrd="0" destOrd="0" parTransId="{4F59A67E-E832-4761-BC87-EAF48FBD1EE4}" sibTransId="{6DA30F3B-8CDD-467F-A562-B934B8EE5417}"/>
    <dgm:cxn modelId="{E5343D2A-CEF5-4E5C-9ABF-D1C021A26A27}" srcId="{6CC86B2E-3138-472C-BF3B-FF4FE8AF559B}" destId="{89671C8E-11F8-419C-91BE-E117858823E7}" srcOrd="1" destOrd="0" parTransId="{0B61AB2A-945A-4D2A-8420-9484904B019D}" sibTransId="{A1152315-4655-44D1-99FA-C2F435AB554C}"/>
    <dgm:cxn modelId="{49D21760-902A-4138-8D25-BCF063017D92}" type="presOf" srcId="{DCD470D0-0AA7-470B-AE5A-0F15C6A466EC}" destId="{8235FC68-E760-4AC0-B947-F40238807ACF}" srcOrd="0" destOrd="0" presId="urn:microsoft.com/office/officeart/2005/8/layout/chevron1"/>
    <dgm:cxn modelId="{C8349281-9A00-4477-BF81-949DE1CADEAD}" srcId="{6CC86B2E-3138-472C-BF3B-FF4FE8AF559B}" destId="{AF78F93A-E3CC-4153-9C5E-9960E3F76812}" srcOrd="4" destOrd="0" parTransId="{33F816EB-0595-4985-B16E-3AE9FA9D43A3}" sibTransId="{F4E7A30C-9ACF-4399-A804-5F1292A24E98}"/>
    <dgm:cxn modelId="{1E46E3A2-5DA2-46F1-8A38-94F7FE8A1E1F}" type="presOf" srcId="{C1B44C32-78BD-4E98-90B0-4EE69229CCC5}" destId="{201F98D9-0724-4358-8F47-A3FF62EFF2C0}" srcOrd="0" destOrd="0" presId="urn:microsoft.com/office/officeart/2005/8/layout/chevron1"/>
    <dgm:cxn modelId="{DD0870B3-8CD4-4C37-9F79-14EF3F6E3BA5}" type="presOf" srcId="{AF78F93A-E3CC-4153-9C5E-9960E3F76812}" destId="{3C09910B-2D51-4B1F-BF1A-30C8883356BF}" srcOrd="0" destOrd="0" presId="urn:microsoft.com/office/officeart/2005/8/layout/chevron1"/>
    <dgm:cxn modelId="{9A6D69B4-97DA-4B9D-8377-C8DD0731BCDD}" type="presOf" srcId="{89671C8E-11F8-419C-91BE-E117858823E7}" destId="{AFD23F19-2F09-44E2-BA50-FC42FE09E729}" srcOrd="0" destOrd="0" presId="urn:microsoft.com/office/officeart/2005/8/layout/chevron1"/>
    <dgm:cxn modelId="{9372EED9-B2CC-4B4C-AE1F-4C96F5912E59}" srcId="{6CC86B2E-3138-472C-BF3B-FF4FE8AF559B}" destId="{82569A60-60C8-4E64-AE29-EE8EAD7FF873}" srcOrd="3" destOrd="0" parTransId="{7ED543BA-5CFB-494F-BA6A-E8024878C0AA}" sibTransId="{565A4267-67E0-4C78-8352-E9726D9185D1}"/>
    <dgm:cxn modelId="{D10D3706-B78F-4299-BB83-05DCEC9ECA13}" type="presParOf" srcId="{EB37EA83-9720-437E-9B1E-1CE2A0527F37}" destId="{8235FC68-E760-4AC0-B947-F40238807ACF}" srcOrd="0" destOrd="0" presId="urn:microsoft.com/office/officeart/2005/8/layout/chevron1"/>
    <dgm:cxn modelId="{C3BA1F9B-D8D9-43A4-8A82-EBB1F19AA2B6}" type="presParOf" srcId="{EB37EA83-9720-437E-9B1E-1CE2A0527F37}" destId="{CA6C7DCD-FE42-4FC9-B3FB-DBFDB2F9B512}" srcOrd="1" destOrd="0" presId="urn:microsoft.com/office/officeart/2005/8/layout/chevron1"/>
    <dgm:cxn modelId="{51195CD2-5E91-40E9-9D3E-00525D8DF424}" type="presParOf" srcId="{EB37EA83-9720-437E-9B1E-1CE2A0527F37}" destId="{AFD23F19-2F09-44E2-BA50-FC42FE09E729}" srcOrd="2" destOrd="0" presId="urn:microsoft.com/office/officeart/2005/8/layout/chevron1"/>
    <dgm:cxn modelId="{69983F92-2FB5-4FF3-8D3E-5AA97F1E9A9F}" type="presParOf" srcId="{EB37EA83-9720-437E-9B1E-1CE2A0527F37}" destId="{467A413A-2495-41EB-B204-63743677545D}" srcOrd="3" destOrd="0" presId="urn:microsoft.com/office/officeart/2005/8/layout/chevron1"/>
    <dgm:cxn modelId="{913BBEF5-9FC2-4A1B-9964-13D0E0090F45}" type="presParOf" srcId="{EB37EA83-9720-437E-9B1E-1CE2A0527F37}" destId="{201F98D9-0724-4358-8F47-A3FF62EFF2C0}" srcOrd="4" destOrd="0" presId="urn:microsoft.com/office/officeart/2005/8/layout/chevron1"/>
    <dgm:cxn modelId="{8475DDAA-B786-4CE7-AE22-C1637B111E5F}" type="presParOf" srcId="{EB37EA83-9720-437E-9B1E-1CE2A0527F37}" destId="{7054E105-0FE9-477C-84A4-741B1AC69BAA}" srcOrd="5" destOrd="0" presId="urn:microsoft.com/office/officeart/2005/8/layout/chevron1"/>
    <dgm:cxn modelId="{861ED618-E288-4521-83A8-EE91238731B2}" type="presParOf" srcId="{EB37EA83-9720-437E-9B1E-1CE2A0527F37}" destId="{15CCCC6D-CBFF-4C84-B1D1-A07E2ACD6A30}" srcOrd="6" destOrd="0" presId="urn:microsoft.com/office/officeart/2005/8/layout/chevron1"/>
    <dgm:cxn modelId="{102E0D62-4C56-409C-BD48-FBA53030D0C3}" type="presParOf" srcId="{EB37EA83-9720-437E-9B1E-1CE2A0527F37}" destId="{926CD29C-2F16-4AA6-9BF3-D6690D6D2C2D}" srcOrd="7" destOrd="0" presId="urn:microsoft.com/office/officeart/2005/8/layout/chevron1"/>
    <dgm:cxn modelId="{148410D2-6ABC-4797-8085-185A1496124C}" type="presParOf" srcId="{EB37EA83-9720-437E-9B1E-1CE2A0527F37}" destId="{3C09910B-2D51-4B1F-BF1A-30C8883356B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C86B2E-3138-472C-BF3B-FF4FE8AF559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D470D0-0AA7-470B-AE5A-0F15C6A466EC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4F59A67E-E832-4761-BC87-EAF48FBD1EE4}" type="parTrans" cxnId="{4A6F0C1A-3901-4ED8-975C-B4003B4E3C1C}">
      <dgm:prSet/>
      <dgm:spPr/>
      <dgm:t>
        <a:bodyPr/>
        <a:lstStyle/>
        <a:p>
          <a:endParaRPr lang="en-CA"/>
        </a:p>
      </dgm:t>
    </dgm:pt>
    <dgm:pt modelId="{6DA30F3B-8CDD-467F-A562-B934B8EE5417}" type="sibTrans" cxnId="{4A6F0C1A-3901-4ED8-975C-B4003B4E3C1C}">
      <dgm:prSet/>
      <dgm:spPr/>
      <dgm:t>
        <a:bodyPr/>
        <a:lstStyle/>
        <a:p>
          <a:endParaRPr lang="en-CA"/>
        </a:p>
      </dgm:t>
    </dgm:pt>
    <dgm:pt modelId="{C1B44C32-78BD-4E98-90B0-4EE69229CCC5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3834B3C6-B235-4E73-84CF-953343A0714E}" type="parTrans" cxnId="{96941700-0B9E-4A73-87AA-5D8BE9F3500C}">
      <dgm:prSet/>
      <dgm:spPr/>
      <dgm:t>
        <a:bodyPr/>
        <a:lstStyle/>
        <a:p>
          <a:endParaRPr lang="en-CA"/>
        </a:p>
      </dgm:t>
    </dgm:pt>
    <dgm:pt modelId="{6664163C-06D1-43DE-99E7-9EFE1DF659AE}" type="sibTrans" cxnId="{96941700-0B9E-4A73-87AA-5D8BE9F3500C}">
      <dgm:prSet/>
      <dgm:spPr/>
      <dgm:t>
        <a:bodyPr/>
        <a:lstStyle/>
        <a:p>
          <a:endParaRPr lang="en-CA"/>
        </a:p>
      </dgm:t>
    </dgm:pt>
    <dgm:pt modelId="{89671C8E-11F8-419C-91BE-E117858823E7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0B61AB2A-945A-4D2A-8420-9484904B019D}" type="parTrans" cxnId="{E5343D2A-CEF5-4E5C-9ABF-D1C021A26A27}">
      <dgm:prSet/>
      <dgm:spPr/>
      <dgm:t>
        <a:bodyPr/>
        <a:lstStyle/>
        <a:p>
          <a:endParaRPr lang="en-CA"/>
        </a:p>
      </dgm:t>
    </dgm:pt>
    <dgm:pt modelId="{A1152315-4655-44D1-99FA-C2F435AB554C}" type="sibTrans" cxnId="{E5343D2A-CEF5-4E5C-9ABF-D1C021A26A27}">
      <dgm:prSet/>
      <dgm:spPr/>
      <dgm:t>
        <a:bodyPr/>
        <a:lstStyle/>
        <a:p>
          <a:endParaRPr lang="en-CA"/>
        </a:p>
      </dgm:t>
    </dgm:pt>
    <dgm:pt modelId="{82569A60-60C8-4E64-AE29-EE8EAD7FF873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7ED543BA-5CFB-494F-BA6A-E8024878C0AA}" type="parTrans" cxnId="{9372EED9-B2CC-4B4C-AE1F-4C96F5912E59}">
      <dgm:prSet/>
      <dgm:spPr/>
      <dgm:t>
        <a:bodyPr/>
        <a:lstStyle/>
        <a:p>
          <a:endParaRPr lang="en-CA"/>
        </a:p>
      </dgm:t>
    </dgm:pt>
    <dgm:pt modelId="{565A4267-67E0-4C78-8352-E9726D9185D1}" type="sibTrans" cxnId="{9372EED9-B2CC-4B4C-AE1F-4C96F5912E59}">
      <dgm:prSet/>
      <dgm:spPr/>
      <dgm:t>
        <a:bodyPr/>
        <a:lstStyle/>
        <a:p>
          <a:endParaRPr lang="en-CA"/>
        </a:p>
      </dgm:t>
    </dgm:pt>
    <dgm:pt modelId="{9D5FC5D2-D266-4138-B138-1BFAD40EA033}">
      <dgm:prSet phldrT="[Text]" custT="1"/>
      <dgm:spPr/>
      <dgm:t>
        <a:bodyPr/>
        <a:lstStyle/>
        <a:p>
          <a:r>
            <a:rPr lang="en-US" sz="1700">
              <a:solidFill>
                <a:schemeClr val="bg1"/>
              </a:solidFill>
              <a:latin typeface="Calibri Light"/>
              <a:cs typeface="Calibri Light"/>
            </a:rPr>
            <a:t>Finance &amp; Implementation</a:t>
          </a:r>
        </a:p>
      </dgm:t>
    </dgm:pt>
    <dgm:pt modelId="{81E09BAA-7D18-4272-9E6F-D3D5EF126293}" type="parTrans" cxnId="{0A6B50EC-CD92-4097-815F-6E193D23BC43}">
      <dgm:prSet/>
      <dgm:spPr/>
      <dgm:t>
        <a:bodyPr/>
        <a:lstStyle/>
        <a:p>
          <a:endParaRPr lang="en-CA"/>
        </a:p>
      </dgm:t>
    </dgm:pt>
    <dgm:pt modelId="{4202F02D-6E75-4F18-8F25-0D664329E01C}" type="sibTrans" cxnId="{0A6B50EC-CD92-4097-815F-6E193D23BC43}">
      <dgm:prSet/>
      <dgm:spPr/>
      <dgm:t>
        <a:bodyPr/>
        <a:lstStyle/>
        <a:p>
          <a:endParaRPr lang="en-CA"/>
        </a:p>
      </dgm:t>
    </dgm:pt>
    <dgm:pt modelId="{F87EE138-E65D-4E80-BE2B-F7BF1F225661}">
      <dgm:prSet phldrT="[Text]"/>
      <dgm:spPr/>
      <dgm:t>
        <a:bodyPr/>
        <a:lstStyle/>
        <a:p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B888FF51-EE95-4E21-831D-D4A4B4601897}" type="parTrans" cxnId="{52FECCCB-C529-40D4-85E5-340147C67265}">
      <dgm:prSet/>
      <dgm:spPr/>
      <dgm:t>
        <a:bodyPr/>
        <a:lstStyle/>
        <a:p>
          <a:endParaRPr lang="en-CA"/>
        </a:p>
      </dgm:t>
    </dgm:pt>
    <dgm:pt modelId="{71DBE9E7-2C19-408F-919D-23F2C545822F}" type="sibTrans" cxnId="{52FECCCB-C529-40D4-85E5-340147C67265}">
      <dgm:prSet/>
      <dgm:spPr/>
      <dgm:t>
        <a:bodyPr/>
        <a:lstStyle/>
        <a:p>
          <a:endParaRPr lang="en-CA"/>
        </a:p>
      </dgm:t>
    </dgm:pt>
    <dgm:pt modelId="{EB37EA83-9720-437E-9B1E-1CE2A0527F37}" type="pres">
      <dgm:prSet presAssocID="{6CC86B2E-3138-472C-BF3B-FF4FE8AF559B}" presName="Name0" presStyleCnt="0">
        <dgm:presLayoutVars>
          <dgm:dir/>
          <dgm:animLvl val="lvl"/>
          <dgm:resizeHandles val="exact"/>
        </dgm:presLayoutVars>
      </dgm:prSet>
      <dgm:spPr/>
    </dgm:pt>
    <dgm:pt modelId="{8235FC68-E760-4AC0-B947-F40238807ACF}" type="pres">
      <dgm:prSet presAssocID="{DCD470D0-0AA7-470B-AE5A-0F15C6A466EC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A6C7DCD-FE42-4FC9-B3FB-DBFDB2F9B512}" type="pres">
      <dgm:prSet presAssocID="{6DA30F3B-8CDD-467F-A562-B934B8EE5417}" presName="parTxOnlySpace" presStyleCnt="0"/>
      <dgm:spPr/>
    </dgm:pt>
    <dgm:pt modelId="{AFD23F19-2F09-44E2-BA50-FC42FE09E729}" type="pres">
      <dgm:prSet presAssocID="{89671C8E-11F8-419C-91BE-E117858823E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67A413A-2495-41EB-B204-63743677545D}" type="pres">
      <dgm:prSet presAssocID="{A1152315-4655-44D1-99FA-C2F435AB554C}" presName="parTxOnlySpace" presStyleCnt="0"/>
      <dgm:spPr/>
    </dgm:pt>
    <dgm:pt modelId="{201F98D9-0724-4358-8F47-A3FF62EFF2C0}" type="pres">
      <dgm:prSet presAssocID="{C1B44C32-78BD-4E98-90B0-4EE69229CCC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054E105-0FE9-477C-84A4-741B1AC69BAA}" type="pres">
      <dgm:prSet presAssocID="{6664163C-06D1-43DE-99E7-9EFE1DF659AE}" presName="parTxOnlySpace" presStyleCnt="0"/>
      <dgm:spPr/>
    </dgm:pt>
    <dgm:pt modelId="{15CCCC6D-CBFF-4C84-B1D1-A07E2ACD6A30}" type="pres">
      <dgm:prSet presAssocID="{82569A60-60C8-4E64-AE29-EE8EAD7FF873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D24A3E1-AFF9-4BB8-927F-1EC733B9BCFF}" type="pres">
      <dgm:prSet presAssocID="{565A4267-67E0-4C78-8352-E9726D9185D1}" presName="parTxOnlySpace" presStyleCnt="0"/>
      <dgm:spPr/>
    </dgm:pt>
    <dgm:pt modelId="{033280E4-5F8D-4F18-A79D-68BF41E642C4}" type="pres">
      <dgm:prSet presAssocID="{F87EE138-E65D-4E80-BE2B-F7BF1F2256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55C8859-FE5F-4B29-9F7E-7EE68D13BA29}" type="pres">
      <dgm:prSet presAssocID="{71DBE9E7-2C19-408F-919D-23F2C545822F}" presName="parTxOnlySpace" presStyleCnt="0"/>
      <dgm:spPr/>
    </dgm:pt>
    <dgm:pt modelId="{8582503B-3059-4177-AE3A-61D552641038}" type="pres">
      <dgm:prSet presAssocID="{9D5FC5D2-D266-4138-B138-1BFAD40EA033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6941700-0B9E-4A73-87AA-5D8BE9F3500C}" srcId="{6CC86B2E-3138-472C-BF3B-FF4FE8AF559B}" destId="{C1B44C32-78BD-4E98-90B0-4EE69229CCC5}" srcOrd="2" destOrd="0" parTransId="{3834B3C6-B235-4E73-84CF-953343A0714E}" sibTransId="{6664163C-06D1-43DE-99E7-9EFE1DF659AE}"/>
    <dgm:cxn modelId="{26DE3B0A-8889-49A5-8516-323FFB1FF6BC}" type="presOf" srcId="{82569A60-60C8-4E64-AE29-EE8EAD7FF873}" destId="{15CCCC6D-CBFF-4C84-B1D1-A07E2ACD6A30}" srcOrd="0" destOrd="0" presId="urn:microsoft.com/office/officeart/2005/8/layout/chevron1"/>
    <dgm:cxn modelId="{D25E6A16-B708-4D37-8D13-DBD61E0C3DE0}" type="presOf" srcId="{6CC86B2E-3138-472C-BF3B-FF4FE8AF559B}" destId="{EB37EA83-9720-437E-9B1E-1CE2A0527F37}" srcOrd="0" destOrd="0" presId="urn:microsoft.com/office/officeart/2005/8/layout/chevron1"/>
    <dgm:cxn modelId="{4A6F0C1A-3901-4ED8-975C-B4003B4E3C1C}" srcId="{6CC86B2E-3138-472C-BF3B-FF4FE8AF559B}" destId="{DCD470D0-0AA7-470B-AE5A-0F15C6A466EC}" srcOrd="0" destOrd="0" parTransId="{4F59A67E-E832-4761-BC87-EAF48FBD1EE4}" sibTransId="{6DA30F3B-8CDD-467F-A562-B934B8EE5417}"/>
    <dgm:cxn modelId="{E5343D2A-CEF5-4E5C-9ABF-D1C021A26A27}" srcId="{6CC86B2E-3138-472C-BF3B-FF4FE8AF559B}" destId="{89671C8E-11F8-419C-91BE-E117858823E7}" srcOrd="1" destOrd="0" parTransId="{0B61AB2A-945A-4D2A-8420-9484904B019D}" sibTransId="{A1152315-4655-44D1-99FA-C2F435AB554C}"/>
    <dgm:cxn modelId="{49D21760-902A-4138-8D25-BCF063017D92}" type="presOf" srcId="{DCD470D0-0AA7-470B-AE5A-0F15C6A466EC}" destId="{8235FC68-E760-4AC0-B947-F40238807ACF}" srcOrd="0" destOrd="0" presId="urn:microsoft.com/office/officeart/2005/8/layout/chevron1"/>
    <dgm:cxn modelId="{C125FC64-700B-4F31-9518-7092AADBF7B7}" type="presOf" srcId="{9D5FC5D2-D266-4138-B138-1BFAD40EA033}" destId="{8582503B-3059-4177-AE3A-61D552641038}" srcOrd="0" destOrd="0" presId="urn:microsoft.com/office/officeart/2005/8/layout/chevron1"/>
    <dgm:cxn modelId="{1E46E3A2-5DA2-46F1-8A38-94F7FE8A1E1F}" type="presOf" srcId="{C1B44C32-78BD-4E98-90B0-4EE69229CCC5}" destId="{201F98D9-0724-4358-8F47-A3FF62EFF2C0}" srcOrd="0" destOrd="0" presId="urn:microsoft.com/office/officeart/2005/8/layout/chevron1"/>
    <dgm:cxn modelId="{9A6D69B4-97DA-4B9D-8377-C8DD0731BCDD}" type="presOf" srcId="{89671C8E-11F8-419C-91BE-E117858823E7}" destId="{AFD23F19-2F09-44E2-BA50-FC42FE09E729}" srcOrd="0" destOrd="0" presId="urn:microsoft.com/office/officeart/2005/8/layout/chevron1"/>
    <dgm:cxn modelId="{52FECCCB-C529-40D4-85E5-340147C67265}" srcId="{6CC86B2E-3138-472C-BF3B-FF4FE8AF559B}" destId="{F87EE138-E65D-4E80-BE2B-F7BF1F225661}" srcOrd="4" destOrd="0" parTransId="{B888FF51-EE95-4E21-831D-D4A4B4601897}" sibTransId="{71DBE9E7-2C19-408F-919D-23F2C545822F}"/>
    <dgm:cxn modelId="{5716F7D2-6A43-4E64-A3E5-A2124CDA1A9B}" type="presOf" srcId="{F87EE138-E65D-4E80-BE2B-F7BF1F225661}" destId="{033280E4-5F8D-4F18-A79D-68BF41E642C4}" srcOrd="0" destOrd="0" presId="urn:microsoft.com/office/officeart/2005/8/layout/chevron1"/>
    <dgm:cxn modelId="{9372EED9-B2CC-4B4C-AE1F-4C96F5912E59}" srcId="{6CC86B2E-3138-472C-BF3B-FF4FE8AF559B}" destId="{82569A60-60C8-4E64-AE29-EE8EAD7FF873}" srcOrd="3" destOrd="0" parTransId="{7ED543BA-5CFB-494F-BA6A-E8024878C0AA}" sibTransId="{565A4267-67E0-4C78-8352-E9726D9185D1}"/>
    <dgm:cxn modelId="{0A6B50EC-CD92-4097-815F-6E193D23BC43}" srcId="{6CC86B2E-3138-472C-BF3B-FF4FE8AF559B}" destId="{9D5FC5D2-D266-4138-B138-1BFAD40EA033}" srcOrd="5" destOrd="0" parTransId="{81E09BAA-7D18-4272-9E6F-D3D5EF126293}" sibTransId="{4202F02D-6E75-4F18-8F25-0D664329E01C}"/>
    <dgm:cxn modelId="{D10D3706-B78F-4299-BB83-05DCEC9ECA13}" type="presParOf" srcId="{EB37EA83-9720-437E-9B1E-1CE2A0527F37}" destId="{8235FC68-E760-4AC0-B947-F40238807ACF}" srcOrd="0" destOrd="0" presId="urn:microsoft.com/office/officeart/2005/8/layout/chevron1"/>
    <dgm:cxn modelId="{C3BA1F9B-D8D9-43A4-8A82-EBB1F19AA2B6}" type="presParOf" srcId="{EB37EA83-9720-437E-9B1E-1CE2A0527F37}" destId="{CA6C7DCD-FE42-4FC9-B3FB-DBFDB2F9B512}" srcOrd="1" destOrd="0" presId="urn:microsoft.com/office/officeart/2005/8/layout/chevron1"/>
    <dgm:cxn modelId="{51195CD2-5E91-40E9-9D3E-00525D8DF424}" type="presParOf" srcId="{EB37EA83-9720-437E-9B1E-1CE2A0527F37}" destId="{AFD23F19-2F09-44E2-BA50-FC42FE09E729}" srcOrd="2" destOrd="0" presId="urn:microsoft.com/office/officeart/2005/8/layout/chevron1"/>
    <dgm:cxn modelId="{69983F92-2FB5-4FF3-8D3E-5AA97F1E9A9F}" type="presParOf" srcId="{EB37EA83-9720-437E-9B1E-1CE2A0527F37}" destId="{467A413A-2495-41EB-B204-63743677545D}" srcOrd="3" destOrd="0" presId="urn:microsoft.com/office/officeart/2005/8/layout/chevron1"/>
    <dgm:cxn modelId="{913BBEF5-9FC2-4A1B-9964-13D0E0090F45}" type="presParOf" srcId="{EB37EA83-9720-437E-9B1E-1CE2A0527F37}" destId="{201F98D9-0724-4358-8F47-A3FF62EFF2C0}" srcOrd="4" destOrd="0" presId="urn:microsoft.com/office/officeart/2005/8/layout/chevron1"/>
    <dgm:cxn modelId="{8475DDAA-B786-4CE7-AE22-C1637B111E5F}" type="presParOf" srcId="{EB37EA83-9720-437E-9B1E-1CE2A0527F37}" destId="{7054E105-0FE9-477C-84A4-741B1AC69BAA}" srcOrd="5" destOrd="0" presId="urn:microsoft.com/office/officeart/2005/8/layout/chevron1"/>
    <dgm:cxn modelId="{861ED618-E288-4521-83A8-EE91238731B2}" type="presParOf" srcId="{EB37EA83-9720-437E-9B1E-1CE2A0527F37}" destId="{15CCCC6D-CBFF-4C84-B1D1-A07E2ACD6A30}" srcOrd="6" destOrd="0" presId="urn:microsoft.com/office/officeart/2005/8/layout/chevron1"/>
    <dgm:cxn modelId="{B98404F4-2443-4C00-9FB0-C91411557D7D}" type="presParOf" srcId="{EB37EA83-9720-437E-9B1E-1CE2A0527F37}" destId="{6D24A3E1-AFF9-4BB8-927F-1EC733B9BCFF}" srcOrd="7" destOrd="0" presId="urn:microsoft.com/office/officeart/2005/8/layout/chevron1"/>
    <dgm:cxn modelId="{8636CC02-0948-4BB4-AB37-F665C5E15356}" type="presParOf" srcId="{EB37EA83-9720-437E-9B1E-1CE2A0527F37}" destId="{033280E4-5F8D-4F18-A79D-68BF41E642C4}" srcOrd="8" destOrd="0" presId="urn:microsoft.com/office/officeart/2005/8/layout/chevron1"/>
    <dgm:cxn modelId="{49445842-7F47-4707-B902-B255B3BDAFFA}" type="presParOf" srcId="{EB37EA83-9720-437E-9B1E-1CE2A0527F37}" destId="{755C8859-FE5F-4B29-9F7E-7EE68D13BA29}" srcOrd="9" destOrd="0" presId="urn:microsoft.com/office/officeart/2005/8/layout/chevron1"/>
    <dgm:cxn modelId="{68D5B8F0-62E7-4FD6-A17F-DA853D88C546}" type="presParOf" srcId="{EB37EA83-9720-437E-9B1E-1CE2A0527F37}" destId="{8582503B-3059-4177-AE3A-61D55264103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196466-CF19-4EFD-A9A8-6304D03FCD5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22CC3D-7908-4AE3-8BDB-754BBE9E8285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cs typeface="Calibri Light"/>
            </a:rPr>
            <a:t>Strengths</a:t>
          </a:r>
        </a:p>
      </dgm:t>
    </dgm:pt>
    <dgm:pt modelId="{A3A65DC1-7EF7-491B-8CA2-6AC69D87B839}" type="parTrans" cxnId="{E1F31DCB-FA6D-47E6-83C4-B8674034ED2F}">
      <dgm:prSet/>
      <dgm:spPr/>
      <dgm:t>
        <a:bodyPr/>
        <a:lstStyle/>
        <a:p>
          <a:endParaRPr lang="en-US"/>
        </a:p>
      </dgm:t>
    </dgm:pt>
    <dgm:pt modelId="{B630046A-277C-4C59-8480-490590FFCFA4}" type="sibTrans" cxnId="{E1F31DCB-FA6D-47E6-83C4-B8674034ED2F}">
      <dgm:prSet/>
      <dgm:spPr/>
      <dgm:t>
        <a:bodyPr/>
        <a:lstStyle/>
        <a:p>
          <a:endParaRPr lang="en-US"/>
        </a:p>
      </dgm:t>
    </dgm:pt>
    <dgm:pt modelId="{887EE2BB-B64B-495A-A223-B666C95209DF}">
      <dgm:prSet phldrT="[Text]" custT="1"/>
      <dgm:spPr/>
      <dgm:t>
        <a:bodyPr/>
        <a:lstStyle/>
        <a:p>
          <a:r>
            <a:rPr lang="en-US" sz="2600">
              <a:solidFill>
                <a:srgbClr val="000000"/>
              </a:solidFill>
              <a:cs typeface="Calibri Light"/>
            </a:rPr>
            <a:t> Largest inventory </a:t>
          </a:r>
        </a:p>
      </dgm:t>
    </dgm:pt>
    <dgm:pt modelId="{233EE91C-198E-4139-9F7F-3FF75593DD74}" type="parTrans" cxnId="{91363D52-DC39-45DF-A63D-211C9D4386C1}">
      <dgm:prSet/>
      <dgm:spPr/>
      <dgm:t>
        <a:bodyPr/>
        <a:lstStyle/>
        <a:p>
          <a:endParaRPr lang="en-CA"/>
        </a:p>
      </dgm:t>
    </dgm:pt>
    <dgm:pt modelId="{D2F7E7AD-D4E3-4E81-846F-E9EB3E535A71}" type="sibTrans" cxnId="{91363D52-DC39-45DF-A63D-211C9D4386C1}">
      <dgm:prSet/>
      <dgm:spPr/>
      <dgm:t>
        <a:bodyPr/>
        <a:lstStyle/>
        <a:p>
          <a:endParaRPr lang="en-CA"/>
        </a:p>
      </dgm:t>
    </dgm:pt>
    <dgm:pt modelId="{57F360A4-0016-477A-A7B2-96408BDC3037}">
      <dgm:prSet phldrT="[Text]" custT="1"/>
      <dgm:spPr/>
      <dgm:t>
        <a:bodyPr/>
        <a:lstStyle/>
        <a:p>
          <a:r>
            <a:rPr lang="en-US" sz="2600">
              <a:solidFill>
                <a:srgbClr val="000000"/>
              </a:solidFill>
              <a:cs typeface="Calibri Light"/>
            </a:rPr>
            <a:t>Simple process </a:t>
          </a:r>
        </a:p>
      </dgm:t>
    </dgm:pt>
    <dgm:pt modelId="{04D9F3AD-C737-484F-8881-368E6BCC24FD}" type="parTrans" cxnId="{7CE7AF5B-FAE3-4252-83ED-B7C8FADBE775}">
      <dgm:prSet/>
      <dgm:spPr/>
      <dgm:t>
        <a:bodyPr/>
        <a:lstStyle/>
        <a:p>
          <a:endParaRPr lang="en-CA"/>
        </a:p>
      </dgm:t>
    </dgm:pt>
    <dgm:pt modelId="{6E1C0C08-80CF-4AFE-B202-4F7BB935CFE8}" type="sibTrans" cxnId="{7CE7AF5B-FAE3-4252-83ED-B7C8FADBE775}">
      <dgm:prSet/>
      <dgm:spPr/>
      <dgm:t>
        <a:bodyPr/>
        <a:lstStyle/>
        <a:p>
          <a:endParaRPr lang="en-CA"/>
        </a:p>
      </dgm:t>
    </dgm:pt>
    <dgm:pt modelId="{997803DD-0C49-4517-A7E7-636328974CE5}">
      <dgm:prSet phldrT="[Text]" custT="1"/>
      <dgm:spPr/>
      <dgm:t>
        <a:bodyPr/>
        <a:lstStyle/>
        <a:p>
          <a:r>
            <a:rPr lang="en-US" sz="2600">
              <a:solidFill>
                <a:srgbClr val="000000"/>
              </a:solidFill>
              <a:cs typeface="Calibri Light"/>
            </a:rPr>
            <a:t>Strong conversion rate </a:t>
          </a:r>
        </a:p>
      </dgm:t>
    </dgm:pt>
    <dgm:pt modelId="{923739C1-2C1F-4F19-A1B3-254963E81937}" type="parTrans" cxnId="{13D16B88-733D-4543-96D9-8EA51DAD3542}">
      <dgm:prSet/>
      <dgm:spPr/>
      <dgm:t>
        <a:bodyPr/>
        <a:lstStyle/>
        <a:p>
          <a:endParaRPr lang="en-CA"/>
        </a:p>
      </dgm:t>
    </dgm:pt>
    <dgm:pt modelId="{98B40298-F960-4504-A21A-D27BE003C69F}" type="sibTrans" cxnId="{13D16B88-733D-4543-96D9-8EA51DAD3542}">
      <dgm:prSet/>
      <dgm:spPr/>
      <dgm:t>
        <a:bodyPr/>
        <a:lstStyle/>
        <a:p>
          <a:endParaRPr lang="en-CA"/>
        </a:p>
      </dgm:t>
    </dgm:pt>
    <dgm:pt modelId="{CED51359-E2F9-4201-BD70-D69B32060111}">
      <dgm:prSet phldrT="[Text]"/>
      <dgm:spPr/>
      <dgm:t>
        <a:bodyPr/>
        <a:lstStyle/>
        <a:p>
          <a:r>
            <a:rPr lang="en-US" sz="3400">
              <a:solidFill>
                <a:schemeClr val="bg1"/>
              </a:solidFill>
              <a:cs typeface="Calibri Light"/>
            </a:rPr>
            <a:t>Weakness </a:t>
          </a:r>
        </a:p>
      </dgm:t>
    </dgm:pt>
    <dgm:pt modelId="{BD5C4952-DB76-4EE5-AFDD-19BF3D5A3BBF}" type="parTrans" cxnId="{9B2364C7-E819-4EA6-A236-E6A06082B81D}">
      <dgm:prSet/>
      <dgm:spPr/>
      <dgm:t>
        <a:bodyPr/>
        <a:lstStyle/>
        <a:p>
          <a:endParaRPr lang="en-CA"/>
        </a:p>
      </dgm:t>
    </dgm:pt>
    <dgm:pt modelId="{364CC644-3809-46BE-A8CC-DCD3C9F4EAE8}" type="sibTrans" cxnId="{9B2364C7-E819-4EA6-A236-E6A06082B81D}">
      <dgm:prSet/>
      <dgm:spPr/>
      <dgm:t>
        <a:bodyPr/>
        <a:lstStyle/>
        <a:p>
          <a:endParaRPr lang="en-CA"/>
        </a:p>
      </dgm:t>
    </dgm:pt>
    <dgm:pt modelId="{7AF993C0-5F70-4FCF-BC24-C8E6404AC3F3}">
      <dgm:prSet phldrT="[Text]"/>
      <dgm:spPr/>
      <dgm:t>
        <a:bodyPr/>
        <a:lstStyle/>
        <a:p>
          <a:r>
            <a:rPr lang="en-US" sz="2600">
              <a:solidFill>
                <a:srgbClr val="000000"/>
              </a:solidFill>
              <a:cs typeface="Calibri Light"/>
            </a:rPr>
            <a:t>Dependence on OTA </a:t>
          </a:r>
        </a:p>
      </dgm:t>
    </dgm:pt>
    <dgm:pt modelId="{736B688B-357D-4455-9F98-A49856B5EF21}" type="parTrans" cxnId="{80AE2766-FA9E-469E-A4CF-865906E051DC}">
      <dgm:prSet/>
      <dgm:spPr/>
      <dgm:t>
        <a:bodyPr/>
        <a:lstStyle/>
        <a:p>
          <a:endParaRPr lang="en-CA"/>
        </a:p>
      </dgm:t>
    </dgm:pt>
    <dgm:pt modelId="{2A635AF9-CD38-43BB-BFDB-B2E1B4A23B3E}" type="sibTrans" cxnId="{80AE2766-FA9E-469E-A4CF-865906E051DC}">
      <dgm:prSet/>
      <dgm:spPr/>
      <dgm:t>
        <a:bodyPr/>
        <a:lstStyle/>
        <a:p>
          <a:endParaRPr lang="en-CA"/>
        </a:p>
      </dgm:t>
    </dgm:pt>
    <dgm:pt modelId="{50C4316C-B1FC-455A-AD6B-52B14F37511A}">
      <dgm:prSet phldrT="[Text]"/>
      <dgm:spPr/>
      <dgm:t>
        <a:bodyPr/>
        <a:lstStyle/>
        <a:p>
          <a:r>
            <a:rPr lang="en-US" sz="2600">
              <a:solidFill>
                <a:srgbClr val="000000"/>
              </a:solidFill>
              <a:cs typeface="Calibri Light"/>
            </a:rPr>
            <a:t>Hard to find qualified employees</a:t>
          </a:r>
        </a:p>
      </dgm:t>
    </dgm:pt>
    <dgm:pt modelId="{89D5B274-3D44-4BEB-A03A-3A8C03FF0C42}" type="parTrans" cxnId="{C42AE143-B5F5-42A9-930A-0E552271C3B7}">
      <dgm:prSet/>
      <dgm:spPr/>
      <dgm:t>
        <a:bodyPr/>
        <a:lstStyle/>
        <a:p>
          <a:endParaRPr lang="en-CA"/>
        </a:p>
      </dgm:t>
    </dgm:pt>
    <dgm:pt modelId="{35E3CF66-48E1-4FAF-998C-F49EB0066BA4}" type="sibTrans" cxnId="{C42AE143-B5F5-42A9-930A-0E552271C3B7}">
      <dgm:prSet/>
      <dgm:spPr/>
      <dgm:t>
        <a:bodyPr/>
        <a:lstStyle/>
        <a:p>
          <a:endParaRPr lang="en-CA"/>
        </a:p>
      </dgm:t>
    </dgm:pt>
    <dgm:pt modelId="{90BB2C1C-27A4-4E39-8108-2F58DA3FD9C5}">
      <dgm:prSet phldrT="[Text]"/>
      <dgm:spPr/>
      <dgm:t>
        <a:bodyPr/>
        <a:lstStyle/>
        <a:p>
          <a:r>
            <a:rPr lang="en-US" sz="3400">
              <a:solidFill>
                <a:schemeClr val="bg1"/>
              </a:solidFill>
              <a:cs typeface="Calibri Light"/>
            </a:rPr>
            <a:t>Opportunities </a:t>
          </a:r>
        </a:p>
      </dgm:t>
    </dgm:pt>
    <dgm:pt modelId="{3754578D-2AA5-41B4-B345-095ED6D793E8}" type="parTrans" cxnId="{05A6A1AC-8ED8-4E66-9AB3-9E62B3956549}">
      <dgm:prSet/>
      <dgm:spPr/>
      <dgm:t>
        <a:bodyPr/>
        <a:lstStyle/>
        <a:p>
          <a:endParaRPr lang="en-CA"/>
        </a:p>
      </dgm:t>
    </dgm:pt>
    <dgm:pt modelId="{D6B9764F-1CC7-4600-AF8F-A50B357849DF}" type="sibTrans" cxnId="{05A6A1AC-8ED8-4E66-9AB3-9E62B3956549}">
      <dgm:prSet/>
      <dgm:spPr/>
      <dgm:t>
        <a:bodyPr/>
        <a:lstStyle/>
        <a:p>
          <a:endParaRPr lang="en-CA"/>
        </a:p>
      </dgm:t>
    </dgm:pt>
    <dgm:pt modelId="{8D6D2FAA-8D34-4B6C-8DDF-3B283A2E8E9A}">
      <dgm:prSet phldrT="[Text]"/>
      <dgm:spPr/>
      <dgm:t>
        <a:bodyPr/>
        <a:lstStyle/>
        <a:p>
          <a:r>
            <a:rPr lang="en-US" sz="3400">
              <a:solidFill>
                <a:srgbClr val="000000"/>
              </a:solidFill>
              <a:cs typeface="Calibri Light"/>
            </a:rPr>
            <a:t>High quality of events in MTL</a:t>
          </a:r>
        </a:p>
      </dgm:t>
    </dgm:pt>
    <dgm:pt modelId="{65DF00AB-6E96-4F49-92C7-018FEF72B227}" type="parTrans" cxnId="{75AA0201-CEE9-4E7E-A4D9-A7D6662AE467}">
      <dgm:prSet/>
      <dgm:spPr/>
      <dgm:t>
        <a:bodyPr/>
        <a:lstStyle/>
        <a:p>
          <a:endParaRPr lang="en-CA"/>
        </a:p>
      </dgm:t>
    </dgm:pt>
    <dgm:pt modelId="{68F59F91-F860-4565-99E0-17C034CE9B4B}" type="sibTrans" cxnId="{75AA0201-CEE9-4E7E-A4D9-A7D6662AE467}">
      <dgm:prSet/>
      <dgm:spPr/>
      <dgm:t>
        <a:bodyPr/>
        <a:lstStyle/>
        <a:p>
          <a:endParaRPr lang="en-CA"/>
        </a:p>
      </dgm:t>
    </dgm:pt>
    <dgm:pt modelId="{037F5AE5-9ABF-459C-A81B-78201BD1C6EE}">
      <dgm:prSet phldrT="[Text]"/>
      <dgm:spPr/>
      <dgm:t>
        <a:bodyPr/>
        <a:lstStyle/>
        <a:p>
          <a:r>
            <a:rPr lang="en-US" sz="3400" dirty="0">
              <a:solidFill>
                <a:srgbClr val="000000"/>
              </a:solidFill>
              <a:cs typeface="Calibri Light"/>
            </a:rPr>
            <a:t>Access to expertise </a:t>
          </a:r>
        </a:p>
      </dgm:t>
    </dgm:pt>
    <dgm:pt modelId="{30BFDAFC-CE5E-442C-80C1-0B2C96840BE8}" type="parTrans" cxnId="{15143E0E-597E-4116-A23C-954566D0F5FE}">
      <dgm:prSet/>
      <dgm:spPr/>
      <dgm:t>
        <a:bodyPr/>
        <a:lstStyle/>
        <a:p>
          <a:endParaRPr lang="en-CA"/>
        </a:p>
      </dgm:t>
    </dgm:pt>
    <dgm:pt modelId="{5AADEDE0-7149-4ABB-8EDC-5D05AD02BFEE}" type="sibTrans" cxnId="{15143E0E-597E-4116-A23C-954566D0F5FE}">
      <dgm:prSet/>
      <dgm:spPr/>
      <dgm:t>
        <a:bodyPr/>
        <a:lstStyle/>
        <a:p>
          <a:endParaRPr lang="en-CA"/>
        </a:p>
      </dgm:t>
    </dgm:pt>
    <dgm:pt modelId="{BC6B257C-B174-40EF-8F33-71CB227C2676}">
      <dgm:prSet phldrT="[Text]"/>
      <dgm:spPr/>
      <dgm:t>
        <a:bodyPr/>
        <a:lstStyle/>
        <a:p>
          <a:r>
            <a:rPr lang="en-US" sz="3400">
              <a:solidFill>
                <a:schemeClr val="bg1"/>
              </a:solidFill>
              <a:cs typeface="Calibri Light"/>
            </a:rPr>
            <a:t>Threats</a:t>
          </a:r>
        </a:p>
      </dgm:t>
    </dgm:pt>
    <dgm:pt modelId="{D8FE5B64-924C-4E51-8BBD-BCFDEF6CB405}" type="parTrans" cxnId="{D6EFA5A4-C68C-4061-A96E-BB677B6AB6E9}">
      <dgm:prSet/>
      <dgm:spPr/>
      <dgm:t>
        <a:bodyPr/>
        <a:lstStyle/>
        <a:p>
          <a:endParaRPr lang="en-CA"/>
        </a:p>
      </dgm:t>
    </dgm:pt>
    <dgm:pt modelId="{11A2C27A-C04C-4244-BF82-B1ADBCD4E238}" type="sibTrans" cxnId="{D6EFA5A4-C68C-4061-A96E-BB677B6AB6E9}">
      <dgm:prSet/>
      <dgm:spPr/>
      <dgm:t>
        <a:bodyPr/>
        <a:lstStyle/>
        <a:p>
          <a:endParaRPr lang="en-CA"/>
        </a:p>
      </dgm:t>
    </dgm:pt>
    <dgm:pt modelId="{F6EA2E9E-B365-421F-A741-EEC7BAC2E50D}">
      <dgm:prSet phldrT="[Text]"/>
      <dgm:spPr/>
      <dgm:t>
        <a:bodyPr/>
        <a:lstStyle/>
        <a:p>
          <a:r>
            <a:rPr lang="en-US" sz="2600" dirty="0">
              <a:solidFill>
                <a:srgbClr val="000000"/>
              </a:solidFill>
              <a:cs typeface="Calibri Light"/>
            </a:rPr>
            <a:t>New competitors</a:t>
          </a:r>
        </a:p>
      </dgm:t>
    </dgm:pt>
    <dgm:pt modelId="{1EB9A4D6-AC46-4B6E-BBC8-2E668C8302C0}" type="parTrans" cxnId="{4E6F9DBC-FF21-4B3B-A992-67486D63DD5C}">
      <dgm:prSet/>
      <dgm:spPr/>
      <dgm:t>
        <a:bodyPr/>
        <a:lstStyle/>
        <a:p>
          <a:endParaRPr lang="en-CA"/>
        </a:p>
      </dgm:t>
    </dgm:pt>
    <dgm:pt modelId="{A6FD8CAE-DB24-4208-8091-C8163B5E0711}" type="sibTrans" cxnId="{4E6F9DBC-FF21-4B3B-A992-67486D63DD5C}">
      <dgm:prSet/>
      <dgm:spPr/>
      <dgm:t>
        <a:bodyPr/>
        <a:lstStyle/>
        <a:p>
          <a:endParaRPr lang="en-CA"/>
        </a:p>
      </dgm:t>
    </dgm:pt>
    <dgm:pt modelId="{3CDB782B-41EF-4359-A536-A653D9CCA096}" type="pres">
      <dgm:prSet presAssocID="{2B196466-CF19-4EFD-A9A8-6304D03FCD56}" presName="Name0" presStyleCnt="0">
        <dgm:presLayoutVars>
          <dgm:dir/>
          <dgm:animLvl val="lvl"/>
          <dgm:resizeHandles val="exact"/>
        </dgm:presLayoutVars>
      </dgm:prSet>
      <dgm:spPr/>
    </dgm:pt>
    <dgm:pt modelId="{33DD4CBA-6A85-4BC2-A9EF-BA7056C1601D}" type="pres">
      <dgm:prSet presAssocID="{6C22CC3D-7908-4AE3-8BDB-754BBE9E8285}" presName="composite" presStyleCnt="0"/>
      <dgm:spPr/>
    </dgm:pt>
    <dgm:pt modelId="{777126E7-154A-4302-A54A-151676921F05}" type="pres">
      <dgm:prSet presAssocID="{6C22CC3D-7908-4AE3-8BDB-754BBE9E828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DF366F01-F4CA-4149-9EA7-05050B35944D}" type="pres">
      <dgm:prSet presAssocID="{6C22CC3D-7908-4AE3-8BDB-754BBE9E8285}" presName="desTx" presStyleLbl="alignAccFollowNode1" presStyleIdx="0" presStyleCnt="4">
        <dgm:presLayoutVars>
          <dgm:bulletEnabled val="1"/>
        </dgm:presLayoutVars>
      </dgm:prSet>
      <dgm:spPr/>
    </dgm:pt>
    <dgm:pt modelId="{65581D62-6257-445D-8FFD-9BC13C55F749}" type="pres">
      <dgm:prSet presAssocID="{B630046A-277C-4C59-8480-490590FFCFA4}" presName="space" presStyleCnt="0"/>
      <dgm:spPr/>
    </dgm:pt>
    <dgm:pt modelId="{E3B6AB9D-20D2-4931-BA96-EB2FF0985658}" type="pres">
      <dgm:prSet presAssocID="{CED51359-E2F9-4201-BD70-D69B32060111}" presName="composite" presStyleCnt="0"/>
      <dgm:spPr/>
    </dgm:pt>
    <dgm:pt modelId="{984A3916-1001-42DD-9F92-10BE11484E35}" type="pres">
      <dgm:prSet presAssocID="{CED51359-E2F9-4201-BD70-D69B3206011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DF52756-D7B2-4364-A4BD-96B778937354}" type="pres">
      <dgm:prSet presAssocID="{CED51359-E2F9-4201-BD70-D69B32060111}" presName="desTx" presStyleLbl="alignAccFollowNode1" presStyleIdx="1" presStyleCnt="4">
        <dgm:presLayoutVars>
          <dgm:bulletEnabled val="1"/>
        </dgm:presLayoutVars>
      </dgm:prSet>
      <dgm:spPr/>
    </dgm:pt>
    <dgm:pt modelId="{BA844C5C-9467-48F4-9E1C-1B87E9CB0DCC}" type="pres">
      <dgm:prSet presAssocID="{364CC644-3809-46BE-A8CC-DCD3C9F4EAE8}" presName="space" presStyleCnt="0"/>
      <dgm:spPr/>
    </dgm:pt>
    <dgm:pt modelId="{0AD664F2-4E0C-4295-8448-92EB7BEB1A0F}" type="pres">
      <dgm:prSet presAssocID="{90BB2C1C-27A4-4E39-8108-2F58DA3FD9C5}" presName="composite" presStyleCnt="0"/>
      <dgm:spPr/>
    </dgm:pt>
    <dgm:pt modelId="{74D1CDFA-42C7-4ABF-9D4E-503B90535544}" type="pres">
      <dgm:prSet presAssocID="{90BB2C1C-27A4-4E39-8108-2F58DA3FD9C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8A94A3C-23E4-43BF-85B1-6B24D24EF176}" type="pres">
      <dgm:prSet presAssocID="{90BB2C1C-27A4-4E39-8108-2F58DA3FD9C5}" presName="desTx" presStyleLbl="alignAccFollowNode1" presStyleIdx="2" presStyleCnt="4">
        <dgm:presLayoutVars>
          <dgm:bulletEnabled val="1"/>
        </dgm:presLayoutVars>
      </dgm:prSet>
      <dgm:spPr/>
    </dgm:pt>
    <dgm:pt modelId="{815E03A5-1CD5-4A1E-BB70-5C1CEAED27AF}" type="pres">
      <dgm:prSet presAssocID="{D6B9764F-1CC7-4600-AF8F-A50B357849DF}" presName="space" presStyleCnt="0"/>
      <dgm:spPr/>
    </dgm:pt>
    <dgm:pt modelId="{250A7B39-45F6-4AA1-9AC6-B305FB074343}" type="pres">
      <dgm:prSet presAssocID="{BC6B257C-B174-40EF-8F33-71CB227C2676}" presName="composite" presStyleCnt="0"/>
      <dgm:spPr/>
    </dgm:pt>
    <dgm:pt modelId="{40C696B0-1586-497C-9113-4FC011FA2190}" type="pres">
      <dgm:prSet presAssocID="{BC6B257C-B174-40EF-8F33-71CB227C267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A574078-573D-4AC2-B474-5E7347E59699}" type="pres">
      <dgm:prSet presAssocID="{BC6B257C-B174-40EF-8F33-71CB227C267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75AA0201-CEE9-4E7E-A4D9-A7D6662AE467}" srcId="{90BB2C1C-27A4-4E39-8108-2F58DA3FD9C5}" destId="{8D6D2FAA-8D34-4B6C-8DDF-3B283A2E8E9A}" srcOrd="0" destOrd="0" parTransId="{65DF00AB-6E96-4F49-92C7-018FEF72B227}" sibTransId="{68F59F91-F860-4565-99E0-17C034CE9B4B}"/>
    <dgm:cxn modelId="{15143E0E-597E-4116-A23C-954566D0F5FE}" srcId="{90BB2C1C-27A4-4E39-8108-2F58DA3FD9C5}" destId="{037F5AE5-9ABF-459C-A81B-78201BD1C6EE}" srcOrd="1" destOrd="0" parTransId="{30BFDAFC-CE5E-442C-80C1-0B2C96840BE8}" sibTransId="{5AADEDE0-7149-4ABB-8EDC-5D05AD02BFEE}"/>
    <dgm:cxn modelId="{D50D5D14-E424-4A58-9F3D-3208EAFEEBE2}" type="presOf" srcId="{8D6D2FAA-8D34-4B6C-8DDF-3B283A2E8E9A}" destId="{B8A94A3C-23E4-43BF-85B1-6B24D24EF176}" srcOrd="0" destOrd="0" presId="urn:microsoft.com/office/officeart/2005/8/layout/hList1"/>
    <dgm:cxn modelId="{12801C1F-22D7-4EAA-940C-D0B3BFEE86D7}" type="presOf" srcId="{50C4316C-B1FC-455A-AD6B-52B14F37511A}" destId="{ADF52756-D7B2-4364-A4BD-96B778937354}" srcOrd="0" destOrd="1" presId="urn:microsoft.com/office/officeart/2005/8/layout/hList1"/>
    <dgm:cxn modelId="{9E0ACE21-77BC-44A9-B9AD-93A4CDC8025F}" type="presOf" srcId="{6C22CC3D-7908-4AE3-8BDB-754BBE9E8285}" destId="{777126E7-154A-4302-A54A-151676921F05}" srcOrd="0" destOrd="0" presId="urn:microsoft.com/office/officeart/2005/8/layout/hList1"/>
    <dgm:cxn modelId="{7CE7AF5B-FAE3-4252-83ED-B7C8FADBE775}" srcId="{6C22CC3D-7908-4AE3-8BDB-754BBE9E8285}" destId="{57F360A4-0016-477A-A7B2-96408BDC3037}" srcOrd="1" destOrd="0" parTransId="{04D9F3AD-C737-484F-8881-368E6BCC24FD}" sibTransId="{6E1C0C08-80CF-4AFE-B202-4F7BB935CFE8}"/>
    <dgm:cxn modelId="{C42AE143-B5F5-42A9-930A-0E552271C3B7}" srcId="{CED51359-E2F9-4201-BD70-D69B32060111}" destId="{50C4316C-B1FC-455A-AD6B-52B14F37511A}" srcOrd="1" destOrd="0" parTransId="{89D5B274-3D44-4BEB-A03A-3A8C03FF0C42}" sibTransId="{35E3CF66-48E1-4FAF-998C-F49EB0066BA4}"/>
    <dgm:cxn modelId="{80AE2766-FA9E-469E-A4CF-865906E051DC}" srcId="{CED51359-E2F9-4201-BD70-D69B32060111}" destId="{7AF993C0-5F70-4FCF-BC24-C8E6404AC3F3}" srcOrd="0" destOrd="0" parTransId="{736B688B-357D-4455-9F98-A49856B5EF21}" sibTransId="{2A635AF9-CD38-43BB-BFDB-B2E1B4A23B3E}"/>
    <dgm:cxn modelId="{2219D967-7661-4D6F-BA34-12BBC49A0379}" type="presOf" srcId="{037F5AE5-9ABF-459C-A81B-78201BD1C6EE}" destId="{B8A94A3C-23E4-43BF-85B1-6B24D24EF176}" srcOrd="0" destOrd="1" presId="urn:microsoft.com/office/officeart/2005/8/layout/hList1"/>
    <dgm:cxn modelId="{91363D52-DC39-45DF-A63D-211C9D4386C1}" srcId="{6C22CC3D-7908-4AE3-8BDB-754BBE9E8285}" destId="{887EE2BB-B64B-495A-A223-B666C95209DF}" srcOrd="0" destOrd="0" parTransId="{233EE91C-198E-4139-9F7F-3FF75593DD74}" sibTransId="{D2F7E7AD-D4E3-4E81-846F-E9EB3E535A71}"/>
    <dgm:cxn modelId="{FB5D8C54-FD91-4D4C-9324-BE4DBBBEC5C8}" type="presOf" srcId="{2B196466-CF19-4EFD-A9A8-6304D03FCD56}" destId="{3CDB782B-41EF-4359-A536-A653D9CCA096}" srcOrd="0" destOrd="0" presId="urn:microsoft.com/office/officeart/2005/8/layout/hList1"/>
    <dgm:cxn modelId="{F5AFB755-489F-48CA-8E6F-3500FB93DE92}" type="presOf" srcId="{F6EA2E9E-B365-421F-A741-EEC7BAC2E50D}" destId="{0A574078-573D-4AC2-B474-5E7347E59699}" srcOrd="0" destOrd="0" presId="urn:microsoft.com/office/officeart/2005/8/layout/hList1"/>
    <dgm:cxn modelId="{E82D4779-AC35-449A-818F-B9CC36879350}" type="presOf" srcId="{90BB2C1C-27A4-4E39-8108-2F58DA3FD9C5}" destId="{74D1CDFA-42C7-4ABF-9D4E-503B90535544}" srcOrd="0" destOrd="0" presId="urn:microsoft.com/office/officeart/2005/8/layout/hList1"/>
    <dgm:cxn modelId="{278C8A7B-A4EF-4C8D-BD31-DC19E7BCE43C}" type="presOf" srcId="{57F360A4-0016-477A-A7B2-96408BDC3037}" destId="{DF366F01-F4CA-4149-9EA7-05050B35944D}" srcOrd="0" destOrd="1" presId="urn:microsoft.com/office/officeart/2005/8/layout/hList1"/>
    <dgm:cxn modelId="{13D16B88-733D-4543-96D9-8EA51DAD3542}" srcId="{6C22CC3D-7908-4AE3-8BDB-754BBE9E8285}" destId="{997803DD-0C49-4517-A7E7-636328974CE5}" srcOrd="2" destOrd="0" parTransId="{923739C1-2C1F-4F19-A1B3-254963E81937}" sibTransId="{98B40298-F960-4504-A21A-D27BE003C69F}"/>
    <dgm:cxn modelId="{D6EFA5A4-C68C-4061-A96E-BB677B6AB6E9}" srcId="{2B196466-CF19-4EFD-A9A8-6304D03FCD56}" destId="{BC6B257C-B174-40EF-8F33-71CB227C2676}" srcOrd="3" destOrd="0" parTransId="{D8FE5B64-924C-4E51-8BBD-BCFDEF6CB405}" sibTransId="{11A2C27A-C04C-4244-BF82-B1ADBCD4E238}"/>
    <dgm:cxn modelId="{785B70AC-FF42-4840-8276-D1B6BA213EE2}" type="presOf" srcId="{997803DD-0C49-4517-A7E7-636328974CE5}" destId="{DF366F01-F4CA-4149-9EA7-05050B35944D}" srcOrd="0" destOrd="2" presId="urn:microsoft.com/office/officeart/2005/8/layout/hList1"/>
    <dgm:cxn modelId="{05A6A1AC-8ED8-4E66-9AB3-9E62B3956549}" srcId="{2B196466-CF19-4EFD-A9A8-6304D03FCD56}" destId="{90BB2C1C-27A4-4E39-8108-2F58DA3FD9C5}" srcOrd="2" destOrd="0" parTransId="{3754578D-2AA5-41B4-B345-095ED6D793E8}" sibTransId="{D6B9764F-1CC7-4600-AF8F-A50B357849DF}"/>
    <dgm:cxn modelId="{B71952AD-595D-46FF-8745-FDD958D23E42}" type="presOf" srcId="{CED51359-E2F9-4201-BD70-D69B32060111}" destId="{984A3916-1001-42DD-9F92-10BE11484E35}" srcOrd="0" destOrd="0" presId="urn:microsoft.com/office/officeart/2005/8/layout/hList1"/>
    <dgm:cxn modelId="{4E6F9DBC-FF21-4B3B-A992-67486D63DD5C}" srcId="{BC6B257C-B174-40EF-8F33-71CB227C2676}" destId="{F6EA2E9E-B365-421F-A741-EEC7BAC2E50D}" srcOrd="0" destOrd="0" parTransId="{1EB9A4D6-AC46-4B6E-BBC8-2E668C8302C0}" sibTransId="{A6FD8CAE-DB24-4208-8091-C8163B5E0711}"/>
    <dgm:cxn modelId="{9B2364C7-E819-4EA6-A236-E6A06082B81D}" srcId="{2B196466-CF19-4EFD-A9A8-6304D03FCD56}" destId="{CED51359-E2F9-4201-BD70-D69B32060111}" srcOrd="1" destOrd="0" parTransId="{BD5C4952-DB76-4EE5-AFDD-19BF3D5A3BBF}" sibTransId="{364CC644-3809-46BE-A8CC-DCD3C9F4EAE8}"/>
    <dgm:cxn modelId="{E1F31DCB-FA6D-47E6-83C4-B8674034ED2F}" srcId="{2B196466-CF19-4EFD-A9A8-6304D03FCD56}" destId="{6C22CC3D-7908-4AE3-8BDB-754BBE9E8285}" srcOrd="0" destOrd="0" parTransId="{A3A65DC1-7EF7-491B-8CA2-6AC69D87B839}" sibTransId="{B630046A-277C-4C59-8480-490590FFCFA4}"/>
    <dgm:cxn modelId="{48C79DE4-58D9-45B3-8767-1611FAC42336}" type="presOf" srcId="{7AF993C0-5F70-4FCF-BC24-C8E6404AC3F3}" destId="{ADF52756-D7B2-4364-A4BD-96B778937354}" srcOrd="0" destOrd="0" presId="urn:microsoft.com/office/officeart/2005/8/layout/hList1"/>
    <dgm:cxn modelId="{D7CC65EB-9E4A-4208-95D6-74FAA6BB9F44}" type="presOf" srcId="{BC6B257C-B174-40EF-8F33-71CB227C2676}" destId="{40C696B0-1586-497C-9113-4FC011FA2190}" srcOrd="0" destOrd="0" presId="urn:microsoft.com/office/officeart/2005/8/layout/hList1"/>
    <dgm:cxn modelId="{75AD27F9-141B-4C40-B39A-9FEB3DA14A19}" type="presOf" srcId="{887EE2BB-B64B-495A-A223-B666C95209DF}" destId="{DF366F01-F4CA-4149-9EA7-05050B35944D}" srcOrd="0" destOrd="0" presId="urn:microsoft.com/office/officeart/2005/8/layout/hList1"/>
    <dgm:cxn modelId="{AE6287AA-9FF5-4AB9-BC8E-AAB51EDFA7FC}" type="presParOf" srcId="{3CDB782B-41EF-4359-A536-A653D9CCA096}" destId="{33DD4CBA-6A85-4BC2-A9EF-BA7056C1601D}" srcOrd="0" destOrd="0" presId="urn:microsoft.com/office/officeart/2005/8/layout/hList1"/>
    <dgm:cxn modelId="{AF4ADBC1-444E-4D3C-99E6-A5EB6CD1D6F9}" type="presParOf" srcId="{33DD4CBA-6A85-4BC2-A9EF-BA7056C1601D}" destId="{777126E7-154A-4302-A54A-151676921F05}" srcOrd="0" destOrd="0" presId="urn:microsoft.com/office/officeart/2005/8/layout/hList1"/>
    <dgm:cxn modelId="{F6F2DE52-4486-4ADC-B404-662CADD28D37}" type="presParOf" srcId="{33DD4CBA-6A85-4BC2-A9EF-BA7056C1601D}" destId="{DF366F01-F4CA-4149-9EA7-05050B35944D}" srcOrd="1" destOrd="0" presId="urn:microsoft.com/office/officeart/2005/8/layout/hList1"/>
    <dgm:cxn modelId="{86C29AEE-5807-440A-A52A-D5B497F739BA}" type="presParOf" srcId="{3CDB782B-41EF-4359-A536-A653D9CCA096}" destId="{65581D62-6257-445D-8FFD-9BC13C55F749}" srcOrd="1" destOrd="0" presId="urn:microsoft.com/office/officeart/2005/8/layout/hList1"/>
    <dgm:cxn modelId="{D6FF2600-84B0-4009-8F06-45F2D5D1347A}" type="presParOf" srcId="{3CDB782B-41EF-4359-A536-A653D9CCA096}" destId="{E3B6AB9D-20D2-4931-BA96-EB2FF0985658}" srcOrd="2" destOrd="0" presId="urn:microsoft.com/office/officeart/2005/8/layout/hList1"/>
    <dgm:cxn modelId="{F44077F5-AA75-48CE-8F5C-B92A751B36A3}" type="presParOf" srcId="{E3B6AB9D-20D2-4931-BA96-EB2FF0985658}" destId="{984A3916-1001-42DD-9F92-10BE11484E35}" srcOrd="0" destOrd="0" presId="urn:microsoft.com/office/officeart/2005/8/layout/hList1"/>
    <dgm:cxn modelId="{477918D4-3E06-4C0D-920D-BD1F09F28740}" type="presParOf" srcId="{E3B6AB9D-20D2-4931-BA96-EB2FF0985658}" destId="{ADF52756-D7B2-4364-A4BD-96B778937354}" srcOrd="1" destOrd="0" presId="urn:microsoft.com/office/officeart/2005/8/layout/hList1"/>
    <dgm:cxn modelId="{D019E098-51E5-4127-823D-37385CDEE78B}" type="presParOf" srcId="{3CDB782B-41EF-4359-A536-A653D9CCA096}" destId="{BA844C5C-9467-48F4-9E1C-1B87E9CB0DCC}" srcOrd="3" destOrd="0" presId="urn:microsoft.com/office/officeart/2005/8/layout/hList1"/>
    <dgm:cxn modelId="{53406B2C-CCC7-4CF1-97AB-98F704156B37}" type="presParOf" srcId="{3CDB782B-41EF-4359-A536-A653D9CCA096}" destId="{0AD664F2-4E0C-4295-8448-92EB7BEB1A0F}" srcOrd="4" destOrd="0" presId="urn:microsoft.com/office/officeart/2005/8/layout/hList1"/>
    <dgm:cxn modelId="{3D48316D-D777-4875-9D53-33CBFC15660D}" type="presParOf" srcId="{0AD664F2-4E0C-4295-8448-92EB7BEB1A0F}" destId="{74D1CDFA-42C7-4ABF-9D4E-503B90535544}" srcOrd="0" destOrd="0" presId="urn:microsoft.com/office/officeart/2005/8/layout/hList1"/>
    <dgm:cxn modelId="{6CFD584B-ABFC-44A3-928E-D9114EE85BCA}" type="presParOf" srcId="{0AD664F2-4E0C-4295-8448-92EB7BEB1A0F}" destId="{B8A94A3C-23E4-43BF-85B1-6B24D24EF176}" srcOrd="1" destOrd="0" presId="urn:microsoft.com/office/officeart/2005/8/layout/hList1"/>
    <dgm:cxn modelId="{EDA4B480-EB66-45AF-AA83-0711713AE4E9}" type="presParOf" srcId="{3CDB782B-41EF-4359-A536-A653D9CCA096}" destId="{815E03A5-1CD5-4A1E-BB70-5C1CEAED27AF}" srcOrd="5" destOrd="0" presId="urn:microsoft.com/office/officeart/2005/8/layout/hList1"/>
    <dgm:cxn modelId="{F443FE9D-55CA-4C7E-8973-3AB676279A26}" type="presParOf" srcId="{3CDB782B-41EF-4359-A536-A653D9CCA096}" destId="{250A7B39-45F6-4AA1-9AC6-B305FB074343}" srcOrd="6" destOrd="0" presId="urn:microsoft.com/office/officeart/2005/8/layout/hList1"/>
    <dgm:cxn modelId="{E30539CA-6223-4B4F-A1FE-92C7309044C6}" type="presParOf" srcId="{250A7B39-45F6-4AA1-9AC6-B305FB074343}" destId="{40C696B0-1586-497C-9113-4FC011FA2190}" srcOrd="0" destOrd="0" presId="urn:microsoft.com/office/officeart/2005/8/layout/hList1"/>
    <dgm:cxn modelId="{2DB2DF5F-3FCD-485A-843C-CEC86EF122B8}" type="presParOf" srcId="{250A7B39-45F6-4AA1-9AC6-B305FB074343}" destId="{0A574078-573D-4AC2-B474-5E7347E5969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617B78-A53E-4491-BB6B-BC96A41A645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A0E9A77E-F7DC-40BD-8EB9-494CA09F2916}">
      <dgm:prSet phldrT="[Text]"/>
      <dgm:spPr/>
      <dgm:t>
        <a:bodyPr/>
        <a:lstStyle/>
        <a:p>
          <a:r>
            <a:rPr lang="en-US"/>
            <a:t>The only company in the industry to include Airbnb listings</a:t>
          </a:r>
          <a:endParaRPr lang="en-CA"/>
        </a:p>
      </dgm:t>
    </dgm:pt>
    <dgm:pt modelId="{795C1274-AD88-4E3B-9001-C12C3AD6EB3A}" type="parTrans" cxnId="{A14CCCBB-5FE9-4F2C-B1EB-B2520E82C929}">
      <dgm:prSet/>
      <dgm:spPr/>
      <dgm:t>
        <a:bodyPr/>
        <a:lstStyle/>
        <a:p>
          <a:endParaRPr lang="en-CA"/>
        </a:p>
      </dgm:t>
    </dgm:pt>
    <dgm:pt modelId="{AD52A605-1402-466F-AD9A-E76B72DF86E5}" type="sibTrans" cxnId="{A14CCCBB-5FE9-4F2C-B1EB-B2520E82C929}">
      <dgm:prSet/>
      <dgm:spPr/>
      <dgm:t>
        <a:bodyPr/>
        <a:lstStyle/>
        <a:p>
          <a:endParaRPr lang="en-CA"/>
        </a:p>
      </dgm:t>
    </dgm:pt>
    <dgm:pt modelId="{78849311-D71B-4D55-81E3-555A34B77883}">
      <dgm:prSet phldrT="[Text]"/>
      <dgm:spPr/>
      <dgm:t>
        <a:bodyPr/>
        <a:lstStyle/>
        <a:p>
          <a:r>
            <a:rPr lang="en-US"/>
            <a:t>33% of revenue comes from Airbnb</a:t>
          </a:r>
          <a:endParaRPr lang="en-CA"/>
        </a:p>
      </dgm:t>
    </dgm:pt>
    <dgm:pt modelId="{556EA0D3-3753-4DB5-BF12-75B42B4DC8E1}" type="parTrans" cxnId="{6FC11E3D-4EEE-4CBE-AC7E-E575D599200C}">
      <dgm:prSet/>
      <dgm:spPr/>
      <dgm:t>
        <a:bodyPr/>
        <a:lstStyle/>
        <a:p>
          <a:endParaRPr lang="en-CA"/>
        </a:p>
      </dgm:t>
    </dgm:pt>
    <dgm:pt modelId="{DE5A5FB4-7F92-463F-B900-4A5AF3768657}" type="sibTrans" cxnId="{6FC11E3D-4EEE-4CBE-AC7E-E575D599200C}">
      <dgm:prSet/>
      <dgm:spPr/>
      <dgm:t>
        <a:bodyPr/>
        <a:lstStyle/>
        <a:p>
          <a:endParaRPr lang="en-CA"/>
        </a:p>
      </dgm:t>
    </dgm:pt>
    <dgm:pt modelId="{5907A2F0-F8DA-43DF-B130-CCE5DB62A8EC}">
      <dgm:prSet phldrT="[Text]"/>
      <dgm:spPr/>
      <dgm:t>
        <a:bodyPr/>
        <a:lstStyle/>
        <a:p>
          <a:r>
            <a:rPr lang="en-US"/>
            <a:t>The partner we must keep </a:t>
          </a:r>
          <a:endParaRPr lang="en-CA"/>
        </a:p>
      </dgm:t>
    </dgm:pt>
    <dgm:pt modelId="{6567BE72-242A-4591-99D8-EBB78EF7F1FB}" type="parTrans" cxnId="{CB857C0D-DBF8-499E-911C-FB8BA7FEC3BC}">
      <dgm:prSet/>
      <dgm:spPr/>
      <dgm:t>
        <a:bodyPr/>
        <a:lstStyle/>
        <a:p>
          <a:endParaRPr lang="en-CA"/>
        </a:p>
      </dgm:t>
    </dgm:pt>
    <dgm:pt modelId="{E550272B-D82A-48CE-A9DF-5CFADC49463E}" type="sibTrans" cxnId="{CB857C0D-DBF8-499E-911C-FB8BA7FEC3BC}">
      <dgm:prSet/>
      <dgm:spPr/>
      <dgm:t>
        <a:bodyPr/>
        <a:lstStyle/>
        <a:p>
          <a:endParaRPr lang="en-CA"/>
        </a:p>
      </dgm:t>
    </dgm:pt>
    <dgm:pt modelId="{FE777D1E-AAA2-4D80-94C2-6F8B4473A096}" type="pres">
      <dgm:prSet presAssocID="{21617B78-A53E-4491-BB6B-BC96A41A645C}" presName="Name0" presStyleCnt="0">
        <dgm:presLayoutVars>
          <dgm:chMax val="7"/>
          <dgm:chPref val="7"/>
          <dgm:dir/>
        </dgm:presLayoutVars>
      </dgm:prSet>
      <dgm:spPr/>
    </dgm:pt>
    <dgm:pt modelId="{43E3FC6C-52C0-4FB8-AF24-F8AAB97416C9}" type="pres">
      <dgm:prSet presAssocID="{21617B78-A53E-4491-BB6B-BC96A41A645C}" presName="Name1" presStyleCnt="0"/>
      <dgm:spPr/>
    </dgm:pt>
    <dgm:pt modelId="{34C01266-7FD5-4DB6-A783-B3F216905CF1}" type="pres">
      <dgm:prSet presAssocID="{21617B78-A53E-4491-BB6B-BC96A41A645C}" presName="cycle" presStyleCnt="0"/>
      <dgm:spPr/>
    </dgm:pt>
    <dgm:pt modelId="{B9E56897-C968-485F-9D92-BF848A6338DD}" type="pres">
      <dgm:prSet presAssocID="{21617B78-A53E-4491-BB6B-BC96A41A645C}" presName="srcNode" presStyleLbl="node1" presStyleIdx="0" presStyleCnt="3"/>
      <dgm:spPr/>
    </dgm:pt>
    <dgm:pt modelId="{CE5A24C8-F274-49DA-AFDE-9BCA94A25040}" type="pres">
      <dgm:prSet presAssocID="{21617B78-A53E-4491-BB6B-BC96A41A645C}" presName="conn" presStyleLbl="parChTrans1D2" presStyleIdx="0" presStyleCnt="1"/>
      <dgm:spPr/>
    </dgm:pt>
    <dgm:pt modelId="{86CCE251-D4D0-4839-B65B-6F113A0052FE}" type="pres">
      <dgm:prSet presAssocID="{21617B78-A53E-4491-BB6B-BC96A41A645C}" presName="extraNode" presStyleLbl="node1" presStyleIdx="0" presStyleCnt="3"/>
      <dgm:spPr/>
    </dgm:pt>
    <dgm:pt modelId="{04572F43-099E-44B1-A81F-A4012874CA8A}" type="pres">
      <dgm:prSet presAssocID="{21617B78-A53E-4491-BB6B-BC96A41A645C}" presName="dstNode" presStyleLbl="node1" presStyleIdx="0" presStyleCnt="3"/>
      <dgm:spPr/>
    </dgm:pt>
    <dgm:pt modelId="{88AA27E2-1CDB-4334-9CCA-66E679E15BC8}" type="pres">
      <dgm:prSet presAssocID="{A0E9A77E-F7DC-40BD-8EB9-494CA09F2916}" presName="text_1" presStyleLbl="node1" presStyleIdx="0" presStyleCnt="3">
        <dgm:presLayoutVars>
          <dgm:bulletEnabled val="1"/>
        </dgm:presLayoutVars>
      </dgm:prSet>
      <dgm:spPr/>
    </dgm:pt>
    <dgm:pt modelId="{B0AC0AD8-EA52-4245-AE1A-F87552DB3C74}" type="pres">
      <dgm:prSet presAssocID="{A0E9A77E-F7DC-40BD-8EB9-494CA09F2916}" presName="accent_1" presStyleCnt="0"/>
      <dgm:spPr/>
    </dgm:pt>
    <dgm:pt modelId="{7FE70E6B-74BD-4C88-85A9-ACD75940F328}" type="pres">
      <dgm:prSet presAssocID="{A0E9A77E-F7DC-40BD-8EB9-494CA09F2916}" presName="accentRepeatNode" presStyleLbl="solidFgAcc1" presStyleIdx="0" presStyleCnt="3"/>
      <dgm:spPr/>
    </dgm:pt>
    <dgm:pt modelId="{9F5CBFDD-51EA-43A8-B599-8F3857C9DB1A}" type="pres">
      <dgm:prSet presAssocID="{78849311-D71B-4D55-81E3-555A34B77883}" presName="text_2" presStyleLbl="node1" presStyleIdx="1" presStyleCnt="3">
        <dgm:presLayoutVars>
          <dgm:bulletEnabled val="1"/>
        </dgm:presLayoutVars>
      </dgm:prSet>
      <dgm:spPr/>
    </dgm:pt>
    <dgm:pt modelId="{E91050BB-9F54-43A5-AE27-8CBFFA4A31DB}" type="pres">
      <dgm:prSet presAssocID="{78849311-D71B-4D55-81E3-555A34B77883}" presName="accent_2" presStyleCnt="0"/>
      <dgm:spPr/>
    </dgm:pt>
    <dgm:pt modelId="{E7448DD4-3C43-4E7D-B689-920CDF745FE5}" type="pres">
      <dgm:prSet presAssocID="{78849311-D71B-4D55-81E3-555A34B77883}" presName="accentRepeatNode" presStyleLbl="solidFgAcc1" presStyleIdx="1" presStyleCnt="3"/>
      <dgm:spPr/>
    </dgm:pt>
    <dgm:pt modelId="{A47F8752-54F9-4740-BBBE-8556B81D97BF}" type="pres">
      <dgm:prSet presAssocID="{5907A2F0-F8DA-43DF-B130-CCE5DB62A8EC}" presName="text_3" presStyleLbl="node1" presStyleIdx="2" presStyleCnt="3">
        <dgm:presLayoutVars>
          <dgm:bulletEnabled val="1"/>
        </dgm:presLayoutVars>
      </dgm:prSet>
      <dgm:spPr/>
    </dgm:pt>
    <dgm:pt modelId="{44CACB01-3B85-4307-8F3C-082FDD24B39F}" type="pres">
      <dgm:prSet presAssocID="{5907A2F0-F8DA-43DF-B130-CCE5DB62A8EC}" presName="accent_3" presStyleCnt="0"/>
      <dgm:spPr/>
    </dgm:pt>
    <dgm:pt modelId="{AAB75E3D-630E-4507-8224-EAF7DC001783}" type="pres">
      <dgm:prSet presAssocID="{5907A2F0-F8DA-43DF-B130-CCE5DB62A8EC}" presName="accentRepeatNode" presStyleLbl="solidFgAcc1" presStyleIdx="2" presStyleCnt="3"/>
      <dgm:spPr/>
    </dgm:pt>
  </dgm:ptLst>
  <dgm:cxnLst>
    <dgm:cxn modelId="{CB857C0D-DBF8-499E-911C-FB8BA7FEC3BC}" srcId="{21617B78-A53E-4491-BB6B-BC96A41A645C}" destId="{5907A2F0-F8DA-43DF-B130-CCE5DB62A8EC}" srcOrd="2" destOrd="0" parTransId="{6567BE72-242A-4591-99D8-EBB78EF7F1FB}" sibTransId="{E550272B-D82A-48CE-A9DF-5CFADC49463E}"/>
    <dgm:cxn modelId="{4AE5EC1A-66E3-43CA-9592-89A63F0E6648}" type="presOf" srcId="{21617B78-A53E-4491-BB6B-BC96A41A645C}" destId="{FE777D1E-AAA2-4D80-94C2-6F8B4473A096}" srcOrd="0" destOrd="0" presId="urn:microsoft.com/office/officeart/2008/layout/VerticalCurvedList"/>
    <dgm:cxn modelId="{369E192B-25A7-4B52-8BCD-2E206ADC99FA}" type="presOf" srcId="{78849311-D71B-4D55-81E3-555A34B77883}" destId="{9F5CBFDD-51EA-43A8-B599-8F3857C9DB1A}" srcOrd="0" destOrd="0" presId="urn:microsoft.com/office/officeart/2008/layout/VerticalCurvedList"/>
    <dgm:cxn modelId="{6FC11E3D-4EEE-4CBE-AC7E-E575D599200C}" srcId="{21617B78-A53E-4491-BB6B-BC96A41A645C}" destId="{78849311-D71B-4D55-81E3-555A34B77883}" srcOrd="1" destOrd="0" parTransId="{556EA0D3-3753-4DB5-BF12-75B42B4DC8E1}" sibTransId="{DE5A5FB4-7F92-463F-B900-4A5AF3768657}"/>
    <dgm:cxn modelId="{8EFD8E45-B852-4D84-BFCE-DA9361A38C4E}" type="presOf" srcId="{AD52A605-1402-466F-AD9A-E76B72DF86E5}" destId="{CE5A24C8-F274-49DA-AFDE-9BCA94A25040}" srcOrd="0" destOrd="0" presId="urn:microsoft.com/office/officeart/2008/layout/VerticalCurvedList"/>
    <dgm:cxn modelId="{5EEACFA0-E50A-4A3D-939A-450BE02425F0}" type="presOf" srcId="{A0E9A77E-F7DC-40BD-8EB9-494CA09F2916}" destId="{88AA27E2-1CDB-4334-9CCA-66E679E15BC8}" srcOrd="0" destOrd="0" presId="urn:microsoft.com/office/officeart/2008/layout/VerticalCurvedList"/>
    <dgm:cxn modelId="{A14CCCBB-5FE9-4F2C-B1EB-B2520E82C929}" srcId="{21617B78-A53E-4491-BB6B-BC96A41A645C}" destId="{A0E9A77E-F7DC-40BD-8EB9-494CA09F2916}" srcOrd="0" destOrd="0" parTransId="{795C1274-AD88-4E3B-9001-C12C3AD6EB3A}" sibTransId="{AD52A605-1402-466F-AD9A-E76B72DF86E5}"/>
    <dgm:cxn modelId="{BE0D06F5-2C35-4D4C-B28A-87470BD3AB43}" type="presOf" srcId="{5907A2F0-F8DA-43DF-B130-CCE5DB62A8EC}" destId="{A47F8752-54F9-4740-BBBE-8556B81D97BF}" srcOrd="0" destOrd="0" presId="urn:microsoft.com/office/officeart/2008/layout/VerticalCurvedList"/>
    <dgm:cxn modelId="{91BB745A-37DC-4D87-A840-17EB87F06D3B}" type="presParOf" srcId="{FE777D1E-AAA2-4D80-94C2-6F8B4473A096}" destId="{43E3FC6C-52C0-4FB8-AF24-F8AAB97416C9}" srcOrd="0" destOrd="0" presId="urn:microsoft.com/office/officeart/2008/layout/VerticalCurvedList"/>
    <dgm:cxn modelId="{A875DE2A-0849-4D02-B9E0-C1FD56FB8D3E}" type="presParOf" srcId="{43E3FC6C-52C0-4FB8-AF24-F8AAB97416C9}" destId="{34C01266-7FD5-4DB6-A783-B3F216905CF1}" srcOrd="0" destOrd="0" presId="urn:microsoft.com/office/officeart/2008/layout/VerticalCurvedList"/>
    <dgm:cxn modelId="{05914337-A019-4244-894B-BE865481D347}" type="presParOf" srcId="{34C01266-7FD5-4DB6-A783-B3F216905CF1}" destId="{B9E56897-C968-485F-9D92-BF848A6338DD}" srcOrd="0" destOrd="0" presId="urn:microsoft.com/office/officeart/2008/layout/VerticalCurvedList"/>
    <dgm:cxn modelId="{A8A13A02-FC11-41AD-A82E-A4C57AE05AE3}" type="presParOf" srcId="{34C01266-7FD5-4DB6-A783-B3F216905CF1}" destId="{CE5A24C8-F274-49DA-AFDE-9BCA94A25040}" srcOrd="1" destOrd="0" presId="urn:microsoft.com/office/officeart/2008/layout/VerticalCurvedList"/>
    <dgm:cxn modelId="{C43D2EA3-5768-49C2-9D5C-3F27F986D2CF}" type="presParOf" srcId="{34C01266-7FD5-4DB6-A783-B3F216905CF1}" destId="{86CCE251-D4D0-4839-B65B-6F113A0052FE}" srcOrd="2" destOrd="0" presId="urn:microsoft.com/office/officeart/2008/layout/VerticalCurvedList"/>
    <dgm:cxn modelId="{933B7D85-0407-4B19-80DB-29898DBABDE3}" type="presParOf" srcId="{34C01266-7FD5-4DB6-A783-B3F216905CF1}" destId="{04572F43-099E-44B1-A81F-A4012874CA8A}" srcOrd="3" destOrd="0" presId="urn:microsoft.com/office/officeart/2008/layout/VerticalCurvedList"/>
    <dgm:cxn modelId="{71DDE464-ABD3-41FE-9064-74243C738E8C}" type="presParOf" srcId="{43E3FC6C-52C0-4FB8-AF24-F8AAB97416C9}" destId="{88AA27E2-1CDB-4334-9CCA-66E679E15BC8}" srcOrd="1" destOrd="0" presId="urn:microsoft.com/office/officeart/2008/layout/VerticalCurvedList"/>
    <dgm:cxn modelId="{A7651285-3B43-4677-AFF5-C864F2B557DB}" type="presParOf" srcId="{43E3FC6C-52C0-4FB8-AF24-F8AAB97416C9}" destId="{B0AC0AD8-EA52-4245-AE1A-F87552DB3C74}" srcOrd="2" destOrd="0" presId="urn:microsoft.com/office/officeart/2008/layout/VerticalCurvedList"/>
    <dgm:cxn modelId="{4E384222-DA68-4DBD-B1BC-56DAEFB64AAA}" type="presParOf" srcId="{B0AC0AD8-EA52-4245-AE1A-F87552DB3C74}" destId="{7FE70E6B-74BD-4C88-85A9-ACD75940F328}" srcOrd="0" destOrd="0" presId="urn:microsoft.com/office/officeart/2008/layout/VerticalCurvedList"/>
    <dgm:cxn modelId="{8BAF17CA-4D81-45D5-B54A-780C123F4947}" type="presParOf" srcId="{43E3FC6C-52C0-4FB8-AF24-F8AAB97416C9}" destId="{9F5CBFDD-51EA-43A8-B599-8F3857C9DB1A}" srcOrd="3" destOrd="0" presId="urn:microsoft.com/office/officeart/2008/layout/VerticalCurvedList"/>
    <dgm:cxn modelId="{FA352332-2ECB-4EFC-AF7D-4969D3D6C6A5}" type="presParOf" srcId="{43E3FC6C-52C0-4FB8-AF24-F8AAB97416C9}" destId="{E91050BB-9F54-43A5-AE27-8CBFFA4A31DB}" srcOrd="4" destOrd="0" presId="urn:microsoft.com/office/officeart/2008/layout/VerticalCurvedList"/>
    <dgm:cxn modelId="{63F31FBF-26E0-47E1-B8C4-77E4A94903E7}" type="presParOf" srcId="{E91050BB-9F54-43A5-AE27-8CBFFA4A31DB}" destId="{E7448DD4-3C43-4E7D-B689-920CDF745FE5}" srcOrd="0" destOrd="0" presId="urn:microsoft.com/office/officeart/2008/layout/VerticalCurvedList"/>
    <dgm:cxn modelId="{73123B93-2E29-4BBD-999A-16DC12B827B0}" type="presParOf" srcId="{43E3FC6C-52C0-4FB8-AF24-F8AAB97416C9}" destId="{A47F8752-54F9-4740-BBBE-8556B81D97BF}" srcOrd="5" destOrd="0" presId="urn:microsoft.com/office/officeart/2008/layout/VerticalCurvedList"/>
    <dgm:cxn modelId="{B2996BEE-20F9-4CEB-8753-86F8831223DC}" type="presParOf" srcId="{43E3FC6C-52C0-4FB8-AF24-F8AAB97416C9}" destId="{44CACB01-3B85-4307-8F3C-082FDD24B39F}" srcOrd="6" destOrd="0" presId="urn:microsoft.com/office/officeart/2008/layout/VerticalCurvedList"/>
    <dgm:cxn modelId="{1A1C97CB-45EF-46A2-AE22-133B4C1C1120}" type="presParOf" srcId="{44CACB01-3B85-4307-8F3C-082FDD24B39F}" destId="{AAB75E3D-630E-4507-8224-EAF7DC00178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4A5291-90F3-4517-B322-B2B6371634A8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6F6E6A65-041D-4DA6-A682-EA10F41726AB}">
      <dgm:prSet phldrT="[Text]" custT="1"/>
      <dgm:spPr/>
      <dgm:t>
        <a:bodyPr/>
        <a:lstStyle/>
        <a:p>
          <a:r>
            <a:rPr lang="en-US" sz="1700"/>
            <a:t>Where all the target partners gather</a:t>
          </a:r>
          <a:endParaRPr lang="en-CA" sz="1700"/>
        </a:p>
      </dgm:t>
    </dgm:pt>
    <dgm:pt modelId="{ED8B737E-68E4-4A14-A6D9-AA42CDE09A5A}" type="parTrans" cxnId="{DE6E0DB9-67B9-4AEF-A46B-22E85F88B3D4}">
      <dgm:prSet/>
      <dgm:spPr/>
      <dgm:t>
        <a:bodyPr/>
        <a:lstStyle/>
        <a:p>
          <a:endParaRPr lang="en-CA"/>
        </a:p>
      </dgm:t>
    </dgm:pt>
    <dgm:pt modelId="{AFA47D3E-E5EE-4F14-A6F9-FC8E71C7571C}" type="sibTrans" cxnId="{DE6E0DB9-67B9-4AEF-A46B-22E85F88B3D4}">
      <dgm:prSet/>
      <dgm:spPr/>
      <dgm:t>
        <a:bodyPr/>
        <a:lstStyle/>
        <a:p>
          <a:endParaRPr lang="en-CA"/>
        </a:p>
      </dgm:t>
    </dgm:pt>
    <dgm:pt modelId="{B54B9F46-5A00-49D6-B9C4-43EE64EEF92D}">
      <dgm:prSet phldrT="[Text]" custT="1"/>
      <dgm:spPr/>
      <dgm:t>
        <a:bodyPr/>
        <a:lstStyle/>
        <a:p>
          <a:r>
            <a:rPr lang="en-US" sz="1500"/>
            <a:t>Go to Event-Planner Conference</a:t>
          </a:r>
          <a:endParaRPr lang="en-CA" sz="1500"/>
        </a:p>
      </dgm:t>
    </dgm:pt>
    <dgm:pt modelId="{AC9A9158-343B-419B-8BB7-172EF75B7648}" type="parTrans" cxnId="{CF4769D5-EBB2-46CC-90E8-92B5FD5DD7FF}">
      <dgm:prSet/>
      <dgm:spPr/>
      <dgm:t>
        <a:bodyPr/>
        <a:lstStyle/>
        <a:p>
          <a:endParaRPr lang="en-CA"/>
        </a:p>
      </dgm:t>
    </dgm:pt>
    <dgm:pt modelId="{C4CF0168-995D-4D0A-9B3C-D88CC74CC710}" type="sibTrans" cxnId="{CF4769D5-EBB2-46CC-90E8-92B5FD5DD7FF}">
      <dgm:prSet/>
      <dgm:spPr/>
      <dgm:t>
        <a:bodyPr/>
        <a:lstStyle/>
        <a:p>
          <a:endParaRPr lang="en-CA"/>
        </a:p>
      </dgm:t>
    </dgm:pt>
    <dgm:pt modelId="{0CE72B1E-CA0A-4319-8BC4-C3C48972F4E9}">
      <dgm:prSet phldrT="[Text]" custT="1"/>
      <dgm:spPr/>
      <dgm:t>
        <a:bodyPr/>
        <a:lstStyle/>
        <a:p>
          <a:r>
            <a:rPr lang="en-US" sz="1700"/>
            <a:t>Relatively low cost to attend</a:t>
          </a:r>
          <a:endParaRPr lang="en-CA" sz="1700"/>
        </a:p>
      </dgm:t>
    </dgm:pt>
    <dgm:pt modelId="{28868303-CEAB-4A62-AC9C-2B8AFB3A81FD}" type="parTrans" cxnId="{C593BBD3-AF13-454F-86FF-07B631031F7C}">
      <dgm:prSet/>
      <dgm:spPr/>
      <dgm:t>
        <a:bodyPr/>
        <a:lstStyle/>
        <a:p>
          <a:endParaRPr lang="en-CA"/>
        </a:p>
      </dgm:t>
    </dgm:pt>
    <dgm:pt modelId="{9BCEECD4-FFC7-47B4-81C4-9B6BAE866774}" type="sibTrans" cxnId="{C593BBD3-AF13-454F-86FF-07B631031F7C}">
      <dgm:prSet/>
      <dgm:spPr/>
      <dgm:t>
        <a:bodyPr/>
        <a:lstStyle/>
        <a:p>
          <a:endParaRPr lang="en-CA"/>
        </a:p>
      </dgm:t>
    </dgm:pt>
    <dgm:pt modelId="{D6CBDDF9-916D-4CA8-B586-ED5E83BB624B}" type="pres">
      <dgm:prSet presAssocID="{454A5291-90F3-4517-B322-B2B6371634A8}" presName="linearFlow" presStyleCnt="0">
        <dgm:presLayoutVars>
          <dgm:dir/>
          <dgm:resizeHandles val="exact"/>
        </dgm:presLayoutVars>
      </dgm:prSet>
      <dgm:spPr/>
    </dgm:pt>
    <dgm:pt modelId="{D4E80143-512F-483D-9737-BE84636DD0B3}" type="pres">
      <dgm:prSet presAssocID="{6F6E6A65-041D-4DA6-A682-EA10F41726AB}" presName="node" presStyleLbl="node1" presStyleIdx="0" presStyleCnt="3">
        <dgm:presLayoutVars>
          <dgm:bulletEnabled val="1"/>
        </dgm:presLayoutVars>
      </dgm:prSet>
      <dgm:spPr/>
    </dgm:pt>
    <dgm:pt modelId="{8CCB05A4-3340-4A4A-BB15-847DFB64050B}" type="pres">
      <dgm:prSet presAssocID="{AFA47D3E-E5EE-4F14-A6F9-FC8E71C7571C}" presName="spacerL" presStyleCnt="0"/>
      <dgm:spPr/>
    </dgm:pt>
    <dgm:pt modelId="{89B40464-3363-41A2-8EC7-70DE3F83A0E2}" type="pres">
      <dgm:prSet presAssocID="{AFA47D3E-E5EE-4F14-A6F9-FC8E71C7571C}" presName="sibTrans" presStyleLbl="sibTrans2D1" presStyleIdx="0" presStyleCnt="2"/>
      <dgm:spPr/>
    </dgm:pt>
    <dgm:pt modelId="{4B759C7C-0032-4788-B952-73638AEB0ECD}" type="pres">
      <dgm:prSet presAssocID="{AFA47D3E-E5EE-4F14-A6F9-FC8E71C7571C}" presName="spacerR" presStyleCnt="0"/>
      <dgm:spPr/>
    </dgm:pt>
    <dgm:pt modelId="{4A8CF7D8-8702-4EC8-B1BD-50768B56A76A}" type="pres">
      <dgm:prSet presAssocID="{0CE72B1E-CA0A-4319-8BC4-C3C48972F4E9}" presName="node" presStyleLbl="node1" presStyleIdx="1" presStyleCnt="3">
        <dgm:presLayoutVars>
          <dgm:bulletEnabled val="1"/>
        </dgm:presLayoutVars>
      </dgm:prSet>
      <dgm:spPr/>
    </dgm:pt>
    <dgm:pt modelId="{82F50554-91F8-43FD-A4D4-C1BCB5E83CF3}" type="pres">
      <dgm:prSet presAssocID="{9BCEECD4-FFC7-47B4-81C4-9B6BAE866774}" presName="spacerL" presStyleCnt="0"/>
      <dgm:spPr/>
    </dgm:pt>
    <dgm:pt modelId="{EF603E93-9F37-423E-A4A8-AC3568B2929F}" type="pres">
      <dgm:prSet presAssocID="{9BCEECD4-FFC7-47B4-81C4-9B6BAE866774}" presName="sibTrans" presStyleLbl="sibTrans2D1" presStyleIdx="1" presStyleCnt="2"/>
      <dgm:spPr/>
    </dgm:pt>
    <dgm:pt modelId="{1CCC6EAF-C0F2-419F-899C-DB3F4D99A7AD}" type="pres">
      <dgm:prSet presAssocID="{9BCEECD4-FFC7-47B4-81C4-9B6BAE866774}" presName="spacerR" presStyleCnt="0"/>
      <dgm:spPr/>
    </dgm:pt>
    <dgm:pt modelId="{A0E262B9-30EC-4E69-B7D5-2FB3368E4381}" type="pres">
      <dgm:prSet presAssocID="{B54B9F46-5A00-49D6-B9C4-43EE64EEF92D}" presName="node" presStyleLbl="node1" presStyleIdx="2" presStyleCnt="3">
        <dgm:presLayoutVars>
          <dgm:bulletEnabled val="1"/>
        </dgm:presLayoutVars>
      </dgm:prSet>
      <dgm:spPr/>
    </dgm:pt>
  </dgm:ptLst>
  <dgm:cxnLst>
    <dgm:cxn modelId="{DF6FD002-882D-4C73-A94B-EBB074E26B88}" type="presOf" srcId="{454A5291-90F3-4517-B322-B2B6371634A8}" destId="{D6CBDDF9-916D-4CA8-B586-ED5E83BB624B}" srcOrd="0" destOrd="0" presId="urn:microsoft.com/office/officeart/2005/8/layout/equation1"/>
    <dgm:cxn modelId="{B54AD50C-A929-4A99-981A-8ABE562AA246}" type="presOf" srcId="{B54B9F46-5A00-49D6-B9C4-43EE64EEF92D}" destId="{A0E262B9-30EC-4E69-B7D5-2FB3368E4381}" srcOrd="0" destOrd="0" presId="urn:microsoft.com/office/officeart/2005/8/layout/equation1"/>
    <dgm:cxn modelId="{58EC9232-6956-4114-9EB7-F642DFF2AFC9}" type="presOf" srcId="{AFA47D3E-E5EE-4F14-A6F9-FC8E71C7571C}" destId="{89B40464-3363-41A2-8EC7-70DE3F83A0E2}" srcOrd="0" destOrd="0" presId="urn:microsoft.com/office/officeart/2005/8/layout/equation1"/>
    <dgm:cxn modelId="{DEE99972-0E2B-44A4-BD52-4D410E915D70}" type="presOf" srcId="{6F6E6A65-041D-4DA6-A682-EA10F41726AB}" destId="{D4E80143-512F-483D-9737-BE84636DD0B3}" srcOrd="0" destOrd="0" presId="urn:microsoft.com/office/officeart/2005/8/layout/equation1"/>
    <dgm:cxn modelId="{3F42439A-EDBF-4C97-A238-F09ED593152A}" type="presOf" srcId="{9BCEECD4-FFC7-47B4-81C4-9B6BAE866774}" destId="{EF603E93-9F37-423E-A4A8-AC3568B2929F}" srcOrd="0" destOrd="0" presId="urn:microsoft.com/office/officeart/2005/8/layout/equation1"/>
    <dgm:cxn modelId="{DE6E0DB9-67B9-4AEF-A46B-22E85F88B3D4}" srcId="{454A5291-90F3-4517-B322-B2B6371634A8}" destId="{6F6E6A65-041D-4DA6-A682-EA10F41726AB}" srcOrd="0" destOrd="0" parTransId="{ED8B737E-68E4-4A14-A6D9-AA42CDE09A5A}" sibTransId="{AFA47D3E-E5EE-4F14-A6F9-FC8E71C7571C}"/>
    <dgm:cxn modelId="{59E919CE-EDED-4D93-8F6E-50DA2493F338}" type="presOf" srcId="{0CE72B1E-CA0A-4319-8BC4-C3C48972F4E9}" destId="{4A8CF7D8-8702-4EC8-B1BD-50768B56A76A}" srcOrd="0" destOrd="0" presId="urn:microsoft.com/office/officeart/2005/8/layout/equation1"/>
    <dgm:cxn modelId="{C593BBD3-AF13-454F-86FF-07B631031F7C}" srcId="{454A5291-90F3-4517-B322-B2B6371634A8}" destId="{0CE72B1E-CA0A-4319-8BC4-C3C48972F4E9}" srcOrd="1" destOrd="0" parTransId="{28868303-CEAB-4A62-AC9C-2B8AFB3A81FD}" sibTransId="{9BCEECD4-FFC7-47B4-81C4-9B6BAE866774}"/>
    <dgm:cxn modelId="{CF4769D5-EBB2-46CC-90E8-92B5FD5DD7FF}" srcId="{454A5291-90F3-4517-B322-B2B6371634A8}" destId="{B54B9F46-5A00-49D6-B9C4-43EE64EEF92D}" srcOrd="2" destOrd="0" parTransId="{AC9A9158-343B-419B-8BB7-172EF75B7648}" sibTransId="{C4CF0168-995D-4D0A-9B3C-D88CC74CC710}"/>
    <dgm:cxn modelId="{E69B079C-6456-4F28-936A-82CFBB8AD696}" type="presParOf" srcId="{D6CBDDF9-916D-4CA8-B586-ED5E83BB624B}" destId="{D4E80143-512F-483D-9737-BE84636DD0B3}" srcOrd="0" destOrd="0" presId="urn:microsoft.com/office/officeart/2005/8/layout/equation1"/>
    <dgm:cxn modelId="{BF7C6C03-5EE6-4C81-8A42-769A15A2114B}" type="presParOf" srcId="{D6CBDDF9-916D-4CA8-B586-ED5E83BB624B}" destId="{8CCB05A4-3340-4A4A-BB15-847DFB64050B}" srcOrd="1" destOrd="0" presId="urn:microsoft.com/office/officeart/2005/8/layout/equation1"/>
    <dgm:cxn modelId="{74433417-46E7-4942-BFD2-6954E3C8B4B4}" type="presParOf" srcId="{D6CBDDF9-916D-4CA8-B586-ED5E83BB624B}" destId="{89B40464-3363-41A2-8EC7-70DE3F83A0E2}" srcOrd="2" destOrd="0" presId="urn:microsoft.com/office/officeart/2005/8/layout/equation1"/>
    <dgm:cxn modelId="{97CFFCF7-9C30-49D2-9681-31F0445E33A5}" type="presParOf" srcId="{D6CBDDF9-916D-4CA8-B586-ED5E83BB624B}" destId="{4B759C7C-0032-4788-B952-73638AEB0ECD}" srcOrd="3" destOrd="0" presId="urn:microsoft.com/office/officeart/2005/8/layout/equation1"/>
    <dgm:cxn modelId="{5ECABC53-D6C3-44EC-B8BE-7F22979CA19C}" type="presParOf" srcId="{D6CBDDF9-916D-4CA8-B586-ED5E83BB624B}" destId="{4A8CF7D8-8702-4EC8-B1BD-50768B56A76A}" srcOrd="4" destOrd="0" presId="urn:microsoft.com/office/officeart/2005/8/layout/equation1"/>
    <dgm:cxn modelId="{345DA288-03B3-4AF5-9F2D-D04045483E2C}" type="presParOf" srcId="{D6CBDDF9-916D-4CA8-B586-ED5E83BB624B}" destId="{82F50554-91F8-43FD-A4D4-C1BCB5E83CF3}" srcOrd="5" destOrd="0" presId="urn:microsoft.com/office/officeart/2005/8/layout/equation1"/>
    <dgm:cxn modelId="{B908ABDE-65F5-413C-B753-A7D53DA6A6D3}" type="presParOf" srcId="{D6CBDDF9-916D-4CA8-B586-ED5E83BB624B}" destId="{EF603E93-9F37-423E-A4A8-AC3568B2929F}" srcOrd="6" destOrd="0" presId="urn:microsoft.com/office/officeart/2005/8/layout/equation1"/>
    <dgm:cxn modelId="{26A43D32-17C7-4D7E-A3AF-B443F971211D}" type="presParOf" srcId="{D6CBDDF9-916D-4CA8-B586-ED5E83BB624B}" destId="{1CCC6EAF-C0F2-419F-899C-DB3F4D99A7AD}" srcOrd="7" destOrd="0" presId="urn:microsoft.com/office/officeart/2005/8/layout/equation1"/>
    <dgm:cxn modelId="{2578FCC0-4986-4E07-A37E-65F1B3D55E95}" type="presParOf" srcId="{D6CBDDF9-916D-4CA8-B586-ED5E83BB624B}" destId="{A0E262B9-30EC-4E69-B7D5-2FB3368E4381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5FC68-E760-4AC0-B947-F40238807ACF}">
      <dsp:nvSpPr>
        <dsp:cNvPr id="0" name=""/>
        <dsp:cNvSpPr/>
      </dsp:nvSpPr>
      <dsp:spPr>
        <a:xfrm>
          <a:off x="1140" y="0"/>
          <a:ext cx="2333619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  <a:latin typeface="+mj-lt"/>
              <a:cs typeface="Calibri Light"/>
            </a:rPr>
            <a:t>Opportunity statement </a:t>
          </a:r>
        </a:p>
      </dsp:txBody>
      <dsp:txXfrm>
        <a:off x="349357" y="0"/>
        <a:ext cx="1637185" cy="6964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5BC21-26A0-4BB7-8E99-9C503B6DB147}">
      <dsp:nvSpPr>
        <dsp:cNvPr id="0" name=""/>
        <dsp:cNvSpPr/>
      </dsp:nvSpPr>
      <dsp:spPr>
        <a:xfrm rot="16200000">
          <a:off x="1547007" y="-399086"/>
          <a:ext cx="2087909" cy="3386531"/>
        </a:xfrm>
        <a:prstGeom prst="round2SameRect">
          <a:avLst>
            <a:gd name="adj1" fmla="val 16670"/>
            <a:gd name="adj2" fmla="val 0"/>
          </a:avLst>
        </a:prstGeom>
        <a:solidFill>
          <a:srgbClr val="00C7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107950" rIns="97155" bIns="10795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Required qualities: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1. </a:t>
          </a:r>
          <a:r>
            <a:rPr lang="en-CA" sz="1700" kern="1200"/>
            <a:t>Positive attitudes.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2. R</a:t>
          </a:r>
          <a:r>
            <a:rPr lang="en-CA" sz="1700" kern="1200" err="1"/>
            <a:t>esilient</a:t>
          </a:r>
          <a:r>
            <a:rPr lang="en-CA" sz="1700" kern="1200"/>
            <a:t> mindsets. 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3. Don’t require a high salary.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4. Able to </a:t>
          </a:r>
          <a:r>
            <a:rPr lang="en-US" sz="1700" kern="1200"/>
            <a:t>learn a range of knowledge for diverse clients.</a:t>
          </a:r>
        </a:p>
      </dsp:txBody>
      <dsp:txXfrm rot="5400000">
        <a:off x="999638" y="352167"/>
        <a:ext cx="3284589" cy="1884025"/>
      </dsp:txXfrm>
    </dsp:sp>
    <dsp:sp modelId="{9622E8DB-D033-47BB-B39E-7B37082032E2}">
      <dsp:nvSpPr>
        <dsp:cNvPr id="0" name=""/>
        <dsp:cNvSpPr/>
      </dsp:nvSpPr>
      <dsp:spPr>
        <a:xfrm rot="5400000">
          <a:off x="4977109" y="-424947"/>
          <a:ext cx="2087061" cy="34757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55" tIns="107950" rIns="64770" bIns="10795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Qualities of graduates: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1. Positive thoughts.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2. P</a:t>
          </a:r>
          <a:r>
            <a:rPr lang="en-CA" sz="1700" kern="1200" err="1"/>
            <a:t>erseverance</a:t>
          </a:r>
          <a:r>
            <a:rPr lang="en-CA" sz="1700" kern="1200"/>
            <a:t> against struggles.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3. Low requirements on salary.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4. High adaptability and learning ability </a:t>
          </a:r>
        </a:p>
      </dsp:txBody>
      <dsp:txXfrm rot="-5400000">
        <a:off x="4282744" y="371318"/>
        <a:ext cx="3373892" cy="1883261"/>
      </dsp:txXfrm>
    </dsp:sp>
    <dsp:sp modelId="{AC7B70BD-94CA-4E8B-B204-F8227130D9FF}">
      <dsp:nvSpPr>
        <dsp:cNvPr id="0" name=""/>
        <dsp:cNvSpPr/>
      </dsp:nvSpPr>
      <dsp:spPr>
        <a:xfrm>
          <a:off x="3645317" y="-284133"/>
          <a:ext cx="1151885" cy="115182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74446-0EE7-48DF-945C-00BD64AAC216}">
      <dsp:nvSpPr>
        <dsp:cNvPr id="0" name=""/>
        <dsp:cNvSpPr/>
      </dsp:nvSpPr>
      <dsp:spPr>
        <a:xfrm rot="10800000">
          <a:off x="3658563" y="1792392"/>
          <a:ext cx="1151885" cy="115182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F60A6-BAEC-4621-9486-3ACBD4C82712}">
      <dsp:nvSpPr>
        <dsp:cNvPr id="0" name=""/>
        <dsp:cNvSpPr/>
      </dsp:nvSpPr>
      <dsp:spPr>
        <a:xfrm>
          <a:off x="0" y="0"/>
          <a:ext cx="4551707" cy="167096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37932-D8ED-4669-8069-93F597F939B8}">
      <dsp:nvSpPr>
        <dsp:cNvPr id="0" name=""/>
        <dsp:cNvSpPr/>
      </dsp:nvSpPr>
      <dsp:spPr>
        <a:xfrm>
          <a:off x="0" y="541482"/>
          <a:ext cx="3769383" cy="546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33680" rIns="0" bIns="23368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>
              <a:solidFill>
                <a:schemeClr val="bg1"/>
              </a:solidFill>
            </a:rPr>
            <a:t>One dominant train passenger company, easier to </a:t>
          </a:r>
        </a:p>
      </dsp:txBody>
      <dsp:txXfrm>
        <a:off x="0" y="541482"/>
        <a:ext cx="3769383" cy="54606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2DEC9-1FA3-4F29-A199-1777D7CA469E}">
      <dsp:nvSpPr>
        <dsp:cNvPr id="0" name=""/>
        <dsp:cNvSpPr/>
      </dsp:nvSpPr>
      <dsp:spPr>
        <a:xfrm>
          <a:off x="0" y="273801"/>
          <a:ext cx="2628900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2019</a:t>
          </a:r>
        </a:p>
      </dsp:txBody>
      <dsp:txXfrm>
        <a:off x="0" y="273801"/>
        <a:ext cx="2628900" cy="554400"/>
      </dsp:txXfrm>
    </dsp:sp>
    <dsp:sp modelId="{5EC7CD01-4CA4-4522-B3D7-493479444AE6}">
      <dsp:nvSpPr>
        <dsp:cNvPr id="0" name=""/>
        <dsp:cNvSpPr/>
      </dsp:nvSpPr>
      <dsp:spPr>
        <a:xfrm>
          <a:off x="2628899" y="13926"/>
          <a:ext cx="525780" cy="10741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6F18C9-7102-4139-956B-9A3E81BFFC34}">
      <dsp:nvSpPr>
        <dsp:cNvPr id="0" name=""/>
        <dsp:cNvSpPr/>
      </dsp:nvSpPr>
      <dsp:spPr>
        <a:xfrm>
          <a:off x="3364991" y="13926"/>
          <a:ext cx="7150608" cy="10741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000" kern="1200" dirty="0"/>
            <a:t>Increase the revenue by 10%, up to 269,941 USD</a:t>
          </a:r>
        </a:p>
      </dsp:txBody>
      <dsp:txXfrm>
        <a:off x="3364991" y="13926"/>
        <a:ext cx="7150608" cy="1074150"/>
      </dsp:txXfrm>
    </dsp:sp>
    <dsp:sp modelId="{EFCFF735-180C-4147-9B9B-98C68266DAB8}">
      <dsp:nvSpPr>
        <dsp:cNvPr id="0" name=""/>
        <dsp:cNvSpPr/>
      </dsp:nvSpPr>
      <dsp:spPr>
        <a:xfrm>
          <a:off x="0" y="1414101"/>
          <a:ext cx="2628900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2020</a:t>
          </a:r>
        </a:p>
      </dsp:txBody>
      <dsp:txXfrm>
        <a:off x="0" y="1414101"/>
        <a:ext cx="2628900" cy="554400"/>
      </dsp:txXfrm>
    </dsp:sp>
    <dsp:sp modelId="{C0AB4F93-664A-48B0-BCCF-6F57A8A1A2BF}">
      <dsp:nvSpPr>
        <dsp:cNvPr id="0" name=""/>
        <dsp:cNvSpPr/>
      </dsp:nvSpPr>
      <dsp:spPr>
        <a:xfrm>
          <a:off x="2628899" y="1188876"/>
          <a:ext cx="525780" cy="10048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6B02FB-5A53-4D36-9229-7FF8B9D00552}">
      <dsp:nvSpPr>
        <dsp:cNvPr id="0" name=""/>
        <dsp:cNvSpPr/>
      </dsp:nvSpPr>
      <dsp:spPr>
        <a:xfrm>
          <a:off x="3364991" y="1188876"/>
          <a:ext cx="7150608" cy="10048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800" kern="1200" dirty="0"/>
            <a:t>Increase revenue by 27.53%  up to 344,267 USD</a:t>
          </a:r>
        </a:p>
      </dsp:txBody>
      <dsp:txXfrm>
        <a:off x="3364991" y="1188876"/>
        <a:ext cx="7150608" cy="1004850"/>
      </dsp:txXfrm>
    </dsp:sp>
    <dsp:sp modelId="{C5DBFC84-1C7E-4554-91EE-733B32EEE7CF}">
      <dsp:nvSpPr>
        <dsp:cNvPr id="0" name=""/>
        <dsp:cNvSpPr/>
      </dsp:nvSpPr>
      <dsp:spPr>
        <a:xfrm>
          <a:off x="0" y="2519751"/>
          <a:ext cx="2628900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2021</a:t>
          </a:r>
        </a:p>
      </dsp:txBody>
      <dsp:txXfrm>
        <a:off x="0" y="2519751"/>
        <a:ext cx="2628900" cy="554400"/>
      </dsp:txXfrm>
    </dsp:sp>
    <dsp:sp modelId="{FD66E57C-C096-4687-8ADE-4F8890C7F9E7}">
      <dsp:nvSpPr>
        <dsp:cNvPr id="0" name=""/>
        <dsp:cNvSpPr/>
      </dsp:nvSpPr>
      <dsp:spPr>
        <a:xfrm>
          <a:off x="2628899" y="2294526"/>
          <a:ext cx="525780" cy="10048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A5E7C-5099-48D1-865F-7C079230F9F7}">
      <dsp:nvSpPr>
        <dsp:cNvPr id="0" name=""/>
        <dsp:cNvSpPr/>
      </dsp:nvSpPr>
      <dsp:spPr>
        <a:xfrm>
          <a:off x="3364991" y="2294526"/>
          <a:ext cx="7150608" cy="10048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800" kern="1200"/>
            <a:t>Increase revenue by 13.02%, up to 389,121 USD</a:t>
          </a:r>
          <a:endParaRPr lang="en-CA" sz="2800" kern="1200" dirty="0"/>
        </a:p>
      </dsp:txBody>
      <dsp:txXfrm>
        <a:off x="3364991" y="2294526"/>
        <a:ext cx="7150608" cy="100485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4C879-6C61-4D4F-B9AC-EFA0D5BBF3B2}">
      <dsp:nvSpPr>
        <dsp:cNvPr id="0" name=""/>
        <dsp:cNvSpPr/>
      </dsp:nvSpPr>
      <dsp:spPr>
        <a:xfrm>
          <a:off x="5655" y="0"/>
          <a:ext cx="3292078" cy="5779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2019</a:t>
          </a:r>
        </a:p>
      </dsp:txBody>
      <dsp:txXfrm>
        <a:off x="294652" y="0"/>
        <a:ext cx="2714085" cy="577993"/>
      </dsp:txXfrm>
    </dsp:sp>
    <dsp:sp modelId="{3DA2B33E-61F3-49F3-89D6-C6B38CE8A216}">
      <dsp:nvSpPr>
        <dsp:cNvPr id="0" name=""/>
        <dsp:cNvSpPr/>
      </dsp:nvSpPr>
      <dsp:spPr>
        <a:xfrm>
          <a:off x="2968525" y="0"/>
          <a:ext cx="3292078" cy="577993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2020</a:t>
          </a:r>
        </a:p>
      </dsp:txBody>
      <dsp:txXfrm>
        <a:off x="3257522" y="0"/>
        <a:ext cx="2714085" cy="577993"/>
      </dsp:txXfrm>
    </dsp:sp>
    <dsp:sp modelId="{FE9A8D27-7459-4BB0-BB15-B5B8D2F2B5E0}">
      <dsp:nvSpPr>
        <dsp:cNvPr id="0" name=""/>
        <dsp:cNvSpPr/>
      </dsp:nvSpPr>
      <dsp:spPr>
        <a:xfrm>
          <a:off x="5931396" y="0"/>
          <a:ext cx="3292078" cy="5779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2021</a:t>
          </a:r>
        </a:p>
      </dsp:txBody>
      <dsp:txXfrm>
        <a:off x="6220393" y="0"/>
        <a:ext cx="2714085" cy="577993"/>
      </dsp:txXfrm>
    </dsp:sp>
    <dsp:sp modelId="{0866FB8D-5815-414B-B10F-542D25725BD9}">
      <dsp:nvSpPr>
        <dsp:cNvPr id="0" name=""/>
        <dsp:cNvSpPr/>
      </dsp:nvSpPr>
      <dsp:spPr>
        <a:xfrm>
          <a:off x="8894266" y="0"/>
          <a:ext cx="3292078" cy="577993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kern="1200" dirty="0"/>
            <a:t>2022</a:t>
          </a:r>
        </a:p>
      </dsp:txBody>
      <dsp:txXfrm>
        <a:off x="9183263" y="0"/>
        <a:ext cx="2714085" cy="57799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E901B-159C-4194-841F-B2A0AD5D87DE}">
      <dsp:nvSpPr>
        <dsp:cNvPr id="0" name=""/>
        <dsp:cNvSpPr/>
      </dsp:nvSpPr>
      <dsp:spPr>
        <a:xfrm>
          <a:off x="1904" y="23357"/>
          <a:ext cx="813816" cy="8138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15D5C-D561-4D32-85BA-A23420E923F7}">
      <dsp:nvSpPr>
        <dsp:cNvPr id="0" name=""/>
        <dsp:cNvSpPr/>
      </dsp:nvSpPr>
      <dsp:spPr>
        <a:xfrm>
          <a:off x="83286" y="104738"/>
          <a:ext cx="651052" cy="651052"/>
        </a:xfrm>
        <a:prstGeom prst="chord">
          <a:avLst>
            <a:gd name="adj1" fmla="val 1168272"/>
            <a:gd name="adj2" fmla="val 963172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D5323-98A0-422C-8A63-584900062464}">
      <dsp:nvSpPr>
        <dsp:cNvPr id="0" name=""/>
        <dsp:cNvSpPr/>
      </dsp:nvSpPr>
      <dsp:spPr>
        <a:xfrm>
          <a:off x="979728" y="825939"/>
          <a:ext cx="2407539" cy="2078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tx1"/>
              </a:solidFill>
            </a:rPr>
            <a:t>Remain competitive in the industry without losing  potential growth.</a:t>
          </a:r>
        </a:p>
      </dsp:txBody>
      <dsp:txXfrm>
        <a:off x="979728" y="825939"/>
        <a:ext cx="2407539" cy="2078927"/>
      </dsp:txXfrm>
    </dsp:sp>
    <dsp:sp modelId="{B21D0E1D-7CAC-4265-A44A-25280CE51BE8}">
      <dsp:nvSpPr>
        <dsp:cNvPr id="0" name=""/>
        <dsp:cNvSpPr/>
      </dsp:nvSpPr>
      <dsp:spPr>
        <a:xfrm>
          <a:off x="985265" y="23357"/>
          <a:ext cx="2407539" cy="813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b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 dirty="0">
              <a:solidFill>
                <a:schemeClr val="tx1"/>
              </a:solidFill>
            </a:rPr>
            <a:t>Competitive</a:t>
          </a:r>
          <a:r>
            <a:rPr lang="en-CA" sz="3500" kern="1200" dirty="0">
              <a:solidFill>
                <a:schemeClr val="bg1"/>
              </a:solidFill>
            </a:rPr>
            <a:t> </a:t>
          </a:r>
        </a:p>
      </dsp:txBody>
      <dsp:txXfrm>
        <a:off x="985265" y="23357"/>
        <a:ext cx="2407539" cy="813816"/>
      </dsp:txXfrm>
    </dsp:sp>
    <dsp:sp modelId="{B9941564-6AEB-4B60-A537-2BD17527BC31}">
      <dsp:nvSpPr>
        <dsp:cNvPr id="0" name=""/>
        <dsp:cNvSpPr/>
      </dsp:nvSpPr>
      <dsp:spPr>
        <a:xfrm>
          <a:off x="3562349" y="36645"/>
          <a:ext cx="813816" cy="8138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FC379-8D20-49B4-8D29-007D3A8131D8}">
      <dsp:nvSpPr>
        <dsp:cNvPr id="0" name=""/>
        <dsp:cNvSpPr/>
      </dsp:nvSpPr>
      <dsp:spPr>
        <a:xfrm>
          <a:off x="3643731" y="118027"/>
          <a:ext cx="651052" cy="651052"/>
        </a:xfrm>
        <a:prstGeom prst="chord">
          <a:avLst>
            <a:gd name="adj1" fmla="val 20431728"/>
            <a:gd name="adj2" fmla="val 1196827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74449-C931-4FAD-91DD-D3F83A98DA3A}">
      <dsp:nvSpPr>
        <dsp:cNvPr id="0" name=""/>
        <dsp:cNvSpPr/>
      </dsp:nvSpPr>
      <dsp:spPr>
        <a:xfrm>
          <a:off x="4534660" y="790219"/>
          <a:ext cx="2407539" cy="2025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Realize an 10% increase in customers and an Increased revenue </a:t>
          </a:r>
          <a:r>
            <a:rPr lang="en-CA" altLang="zh-CN" sz="2200" kern="1200" dirty="0"/>
            <a:t>389,121 USD in 2021</a:t>
          </a:r>
          <a:endParaRPr lang="en-CA" sz="2200" kern="1200" dirty="0"/>
        </a:p>
      </dsp:txBody>
      <dsp:txXfrm>
        <a:off x="4534660" y="790219"/>
        <a:ext cx="2407539" cy="2025774"/>
      </dsp:txXfrm>
    </dsp:sp>
    <dsp:sp modelId="{B8B9A222-F275-4735-9038-0D49E81BBF39}">
      <dsp:nvSpPr>
        <dsp:cNvPr id="0" name=""/>
        <dsp:cNvSpPr/>
      </dsp:nvSpPr>
      <dsp:spPr>
        <a:xfrm>
          <a:off x="4545710" y="36645"/>
          <a:ext cx="2407539" cy="813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b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 dirty="0">
              <a:solidFill>
                <a:schemeClr val="tx1"/>
              </a:solidFill>
            </a:rPr>
            <a:t>Economic</a:t>
          </a:r>
        </a:p>
      </dsp:txBody>
      <dsp:txXfrm>
        <a:off x="4545710" y="36645"/>
        <a:ext cx="2407539" cy="813816"/>
      </dsp:txXfrm>
    </dsp:sp>
    <dsp:sp modelId="{43D6BEDB-0F2F-4FCA-9CF4-E842909B379C}">
      <dsp:nvSpPr>
        <dsp:cNvPr id="0" name=""/>
        <dsp:cNvSpPr/>
      </dsp:nvSpPr>
      <dsp:spPr>
        <a:xfrm>
          <a:off x="7122795" y="0"/>
          <a:ext cx="813816" cy="8138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554C6A-849E-48F7-BCA5-9A9C850524C1}">
      <dsp:nvSpPr>
        <dsp:cNvPr id="0" name=""/>
        <dsp:cNvSpPr/>
      </dsp:nvSpPr>
      <dsp:spPr>
        <a:xfrm>
          <a:off x="7204176" y="81381"/>
          <a:ext cx="651052" cy="651052"/>
        </a:xfrm>
        <a:prstGeom prst="chord">
          <a:avLst>
            <a:gd name="adj1" fmla="val 162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FC6CC-8125-4600-A2AB-9E584EEB1946}">
      <dsp:nvSpPr>
        <dsp:cNvPr id="0" name=""/>
        <dsp:cNvSpPr/>
      </dsp:nvSpPr>
      <dsp:spPr>
        <a:xfrm>
          <a:off x="8108058" y="775286"/>
          <a:ext cx="2407539" cy="2172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tx1"/>
              </a:solidFill>
            </a:rPr>
            <a:t>Form a strong inter-service network that provides comprehensive services.</a:t>
          </a:r>
        </a:p>
      </dsp:txBody>
      <dsp:txXfrm>
        <a:off x="8108058" y="775286"/>
        <a:ext cx="2407539" cy="2172356"/>
      </dsp:txXfrm>
    </dsp:sp>
    <dsp:sp modelId="{F66FE9A7-C621-416C-989D-48001869FAE7}">
      <dsp:nvSpPr>
        <dsp:cNvPr id="0" name=""/>
        <dsp:cNvSpPr/>
      </dsp:nvSpPr>
      <dsp:spPr>
        <a:xfrm>
          <a:off x="8106156" y="0"/>
          <a:ext cx="2407539" cy="813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b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500" kern="1200" dirty="0">
              <a:solidFill>
                <a:schemeClr val="tx1"/>
              </a:solidFill>
            </a:rPr>
            <a:t>Integration</a:t>
          </a:r>
        </a:p>
      </dsp:txBody>
      <dsp:txXfrm>
        <a:off x="8106156" y="0"/>
        <a:ext cx="2407539" cy="813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5FC68-E760-4AC0-B947-F40238807ACF}">
      <dsp:nvSpPr>
        <dsp:cNvPr id="0" name=""/>
        <dsp:cNvSpPr/>
      </dsp:nvSpPr>
      <dsp:spPr>
        <a:xfrm>
          <a:off x="3813" y="0"/>
          <a:ext cx="2279502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352030" y="0"/>
        <a:ext cx="1583068" cy="696434"/>
      </dsp:txXfrm>
    </dsp:sp>
    <dsp:sp modelId="{068921C9-4292-4A85-A93E-D4296580DA79}">
      <dsp:nvSpPr>
        <dsp:cNvPr id="0" name=""/>
        <dsp:cNvSpPr/>
      </dsp:nvSpPr>
      <dsp:spPr>
        <a:xfrm>
          <a:off x="2055365" y="0"/>
          <a:ext cx="2279502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  <a:latin typeface="Calibri Light"/>
              <a:cs typeface="Calibri Light"/>
            </a:rPr>
            <a:t>Current Situation</a:t>
          </a:r>
        </a:p>
      </dsp:txBody>
      <dsp:txXfrm>
        <a:off x="2403582" y="0"/>
        <a:ext cx="1583068" cy="696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5FC68-E760-4AC0-B947-F40238807ACF}">
      <dsp:nvSpPr>
        <dsp:cNvPr id="0" name=""/>
        <dsp:cNvSpPr/>
      </dsp:nvSpPr>
      <dsp:spPr>
        <a:xfrm>
          <a:off x="3748" y="0"/>
          <a:ext cx="2182094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chemeClr val="bg1"/>
            </a:solidFill>
            <a:latin typeface="Calibri Light"/>
            <a:cs typeface="Calibri Light"/>
          </a:endParaRPr>
        </a:p>
      </dsp:txBody>
      <dsp:txXfrm>
        <a:off x="351965" y="0"/>
        <a:ext cx="1485660" cy="696434"/>
      </dsp:txXfrm>
    </dsp:sp>
    <dsp:sp modelId="{741AA784-E01C-40A3-8BF1-D28775F056A4}">
      <dsp:nvSpPr>
        <dsp:cNvPr id="0" name=""/>
        <dsp:cNvSpPr/>
      </dsp:nvSpPr>
      <dsp:spPr>
        <a:xfrm>
          <a:off x="1967633" y="0"/>
          <a:ext cx="2182094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chemeClr val="bg1"/>
            </a:solidFill>
            <a:latin typeface="Calibri Light"/>
            <a:cs typeface="Calibri Light"/>
          </a:endParaRPr>
        </a:p>
      </dsp:txBody>
      <dsp:txXfrm>
        <a:off x="2315850" y="0"/>
        <a:ext cx="1485660" cy="696434"/>
      </dsp:txXfrm>
    </dsp:sp>
    <dsp:sp modelId="{3AF73162-9737-4A86-98EE-812954B74C2C}">
      <dsp:nvSpPr>
        <dsp:cNvPr id="0" name=""/>
        <dsp:cNvSpPr/>
      </dsp:nvSpPr>
      <dsp:spPr>
        <a:xfrm>
          <a:off x="3931518" y="0"/>
          <a:ext cx="2182094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chemeClr val="bg1"/>
            </a:solidFill>
            <a:latin typeface="Calibri Light"/>
            <a:cs typeface="Calibri Light"/>
          </a:endParaRPr>
        </a:p>
      </dsp:txBody>
      <dsp:txXfrm>
        <a:off x="4279735" y="0"/>
        <a:ext cx="1485660" cy="696434"/>
      </dsp:txXfrm>
    </dsp:sp>
    <dsp:sp modelId="{BF96846E-A30B-4807-BAD5-E6502491825E}">
      <dsp:nvSpPr>
        <dsp:cNvPr id="0" name=""/>
        <dsp:cNvSpPr/>
      </dsp:nvSpPr>
      <dsp:spPr>
        <a:xfrm>
          <a:off x="5895403" y="0"/>
          <a:ext cx="2182094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  <a:latin typeface="Calibri Light"/>
              <a:cs typeface="Calibri Light"/>
            </a:rPr>
            <a:t>Get New Talents</a:t>
          </a:r>
        </a:p>
      </dsp:txBody>
      <dsp:txXfrm>
        <a:off x="6243620" y="0"/>
        <a:ext cx="1485660" cy="696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5FC68-E760-4AC0-B947-F40238807ACF}">
      <dsp:nvSpPr>
        <dsp:cNvPr id="0" name=""/>
        <dsp:cNvSpPr/>
      </dsp:nvSpPr>
      <dsp:spPr>
        <a:xfrm>
          <a:off x="1818" y="0"/>
          <a:ext cx="2215341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350035" y="0"/>
        <a:ext cx="1518907" cy="696434"/>
      </dsp:txXfrm>
    </dsp:sp>
    <dsp:sp modelId="{1C1FB047-FB0D-485D-86FD-B11324F24FB0}">
      <dsp:nvSpPr>
        <dsp:cNvPr id="0" name=""/>
        <dsp:cNvSpPr/>
      </dsp:nvSpPr>
      <dsp:spPr>
        <a:xfrm>
          <a:off x="1995625" y="0"/>
          <a:ext cx="2215341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2343842" y="0"/>
        <a:ext cx="1518907" cy="696434"/>
      </dsp:txXfrm>
    </dsp:sp>
    <dsp:sp modelId="{9DAB3B03-623A-4B04-913E-52A8166523FE}">
      <dsp:nvSpPr>
        <dsp:cNvPr id="0" name=""/>
        <dsp:cNvSpPr/>
      </dsp:nvSpPr>
      <dsp:spPr>
        <a:xfrm>
          <a:off x="3989433" y="0"/>
          <a:ext cx="2215341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  <a:latin typeface="Calibri Light"/>
              <a:cs typeface="Calibri Light"/>
            </a:rPr>
            <a:t>Get New Partners</a:t>
          </a:r>
        </a:p>
      </dsp:txBody>
      <dsp:txXfrm>
        <a:off x="4337650" y="0"/>
        <a:ext cx="1518907" cy="696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5FC68-E760-4AC0-B947-F40238807ACF}">
      <dsp:nvSpPr>
        <dsp:cNvPr id="0" name=""/>
        <dsp:cNvSpPr/>
      </dsp:nvSpPr>
      <dsp:spPr>
        <a:xfrm>
          <a:off x="2456" y="0"/>
          <a:ext cx="2186713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350673" y="0"/>
        <a:ext cx="1490279" cy="696434"/>
      </dsp:txXfrm>
    </dsp:sp>
    <dsp:sp modelId="{AFD23F19-2F09-44E2-BA50-FC42FE09E729}">
      <dsp:nvSpPr>
        <dsp:cNvPr id="0" name=""/>
        <dsp:cNvSpPr/>
      </dsp:nvSpPr>
      <dsp:spPr>
        <a:xfrm>
          <a:off x="1970499" y="0"/>
          <a:ext cx="2186713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2318716" y="0"/>
        <a:ext cx="1490279" cy="696434"/>
      </dsp:txXfrm>
    </dsp:sp>
    <dsp:sp modelId="{201F98D9-0724-4358-8F47-A3FF62EFF2C0}">
      <dsp:nvSpPr>
        <dsp:cNvPr id="0" name=""/>
        <dsp:cNvSpPr/>
      </dsp:nvSpPr>
      <dsp:spPr>
        <a:xfrm>
          <a:off x="3938541" y="0"/>
          <a:ext cx="2186713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4286758" y="0"/>
        <a:ext cx="1490279" cy="696434"/>
      </dsp:txXfrm>
    </dsp:sp>
    <dsp:sp modelId="{15CCCC6D-CBFF-4C84-B1D1-A07E2ACD6A30}">
      <dsp:nvSpPr>
        <dsp:cNvPr id="0" name=""/>
        <dsp:cNvSpPr/>
      </dsp:nvSpPr>
      <dsp:spPr>
        <a:xfrm>
          <a:off x="5906583" y="0"/>
          <a:ext cx="2186713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6254800" y="0"/>
        <a:ext cx="1490279" cy="696434"/>
      </dsp:txXfrm>
    </dsp:sp>
    <dsp:sp modelId="{3C09910B-2D51-4B1F-BF1A-30C8883356BF}">
      <dsp:nvSpPr>
        <dsp:cNvPr id="0" name=""/>
        <dsp:cNvSpPr/>
      </dsp:nvSpPr>
      <dsp:spPr>
        <a:xfrm>
          <a:off x="7874625" y="0"/>
          <a:ext cx="2186713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Calibri Light"/>
              <a:cs typeface="Calibri Light"/>
            </a:rPr>
            <a:t>Get into New Industry</a:t>
          </a:r>
        </a:p>
      </dsp:txBody>
      <dsp:txXfrm>
        <a:off x="8222842" y="0"/>
        <a:ext cx="1490279" cy="696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5FC68-E760-4AC0-B947-F40238807ACF}">
      <dsp:nvSpPr>
        <dsp:cNvPr id="0" name=""/>
        <dsp:cNvSpPr/>
      </dsp:nvSpPr>
      <dsp:spPr>
        <a:xfrm>
          <a:off x="5918" y="0"/>
          <a:ext cx="2201579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354135" y="0"/>
        <a:ext cx="1505145" cy="696434"/>
      </dsp:txXfrm>
    </dsp:sp>
    <dsp:sp modelId="{AFD23F19-2F09-44E2-BA50-FC42FE09E729}">
      <dsp:nvSpPr>
        <dsp:cNvPr id="0" name=""/>
        <dsp:cNvSpPr/>
      </dsp:nvSpPr>
      <dsp:spPr>
        <a:xfrm>
          <a:off x="1987339" y="0"/>
          <a:ext cx="2201579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2335556" y="0"/>
        <a:ext cx="1505145" cy="696434"/>
      </dsp:txXfrm>
    </dsp:sp>
    <dsp:sp modelId="{201F98D9-0724-4358-8F47-A3FF62EFF2C0}">
      <dsp:nvSpPr>
        <dsp:cNvPr id="0" name=""/>
        <dsp:cNvSpPr/>
      </dsp:nvSpPr>
      <dsp:spPr>
        <a:xfrm>
          <a:off x="3968760" y="0"/>
          <a:ext cx="2201579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4316977" y="0"/>
        <a:ext cx="1505145" cy="696434"/>
      </dsp:txXfrm>
    </dsp:sp>
    <dsp:sp modelId="{15CCCC6D-CBFF-4C84-B1D1-A07E2ACD6A30}">
      <dsp:nvSpPr>
        <dsp:cNvPr id="0" name=""/>
        <dsp:cNvSpPr/>
      </dsp:nvSpPr>
      <dsp:spPr>
        <a:xfrm>
          <a:off x="5950181" y="0"/>
          <a:ext cx="2201579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6298398" y="0"/>
        <a:ext cx="1505145" cy="696434"/>
      </dsp:txXfrm>
    </dsp:sp>
    <dsp:sp modelId="{033280E4-5F8D-4F18-A79D-68BF41E642C4}">
      <dsp:nvSpPr>
        <dsp:cNvPr id="0" name=""/>
        <dsp:cNvSpPr/>
      </dsp:nvSpPr>
      <dsp:spPr>
        <a:xfrm>
          <a:off x="7931602" y="0"/>
          <a:ext cx="2201579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8279819" y="0"/>
        <a:ext cx="1505145" cy="696434"/>
      </dsp:txXfrm>
    </dsp:sp>
    <dsp:sp modelId="{8582503B-3059-4177-AE3A-61D552641038}">
      <dsp:nvSpPr>
        <dsp:cNvPr id="0" name=""/>
        <dsp:cNvSpPr/>
      </dsp:nvSpPr>
      <dsp:spPr>
        <a:xfrm>
          <a:off x="9913023" y="0"/>
          <a:ext cx="2201579" cy="6964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Calibri Light"/>
              <a:cs typeface="Calibri Light"/>
            </a:rPr>
            <a:t>Finance &amp; Implementation</a:t>
          </a:r>
        </a:p>
      </dsp:txBody>
      <dsp:txXfrm>
        <a:off x="10261240" y="0"/>
        <a:ext cx="1505145" cy="696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126E7-154A-4302-A54A-151676921F05}">
      <dsp:nvSpPr>
        <dsp:cNvPr id="0" name=""/>
        <dsp:cNvSpPr/>
      </dsp:nvSpPr>
      <dsp:spPr>
        <a:xfrm>
          <a:off x="4103" y="332906"/>
          <a:ext cx="2467296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  <a:cs typeface="Calibri Light"/>
            </a:rPr>
            <a:t>Strengths</a:t>
          </a:r>
        </a:p>
      </dsp:txBody>
      <dsp:txXfrm>
        <a:off x="4103" y="332906"/>
        <a:ext cx="2467296" cy="777600"/>
      </dsp:txXfrm>
    </dsp:sp>
    <dsp:sp modelId="{DF366F01-F4CA-4149-9EA7-05050B35944D}">
      <dsp:nvSpPr>
        <dsp:cNvPr id="0" name=""/>
        <dsp:cNvSpPr/>
      </dsp:nvSpPr>
      <dsp:spPr>
        <a:xfrm>
          <a:off x="4103" y="1110506"/>
          <a:ext cx="2467296" cy="3038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solidFill>
                <a:srgbClr val="000000"/>
              </a:solidFill>
              <a:cs typeface="Calibri Light"/>
            </a:rPr>
            <a:t> Largest inventory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solidFill>
                <a:srgbClr val="000000"/>
              </a:solidFill>
              <a:cs typeface="Calibri Light"/>
            </a:rPr>
            <a:t>Simple process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solidFill>
                <a:srgbClr val="000000"/>
              </a:solidFill>
              <a:cs typeface="Calibri Light"/>
            </a:rPr>
            <a:t>Strong conversion rate </a:t>
          </a:r>
        </a:p>
      </dsp:txBody>
      <dsp:txXfrm>
        <a:off x="4103" y="1110506"/>
        <a:ext cx="2467296" cy="3038715"/>
      </dsp:txXfrm>
    </dsp:sp>
    <dsp:sp modelId="{984A3916-1001-42DD-9F92-10BE11484E35}">
      <dsp:nvSpPr>
        <dsp:cNvPr id="0" name=""/>
        <dsp:cNvSpPr/>
      </dsp:nvSpPr>
      <dsp:spPr>
        <a:xfrm>
          <a:off x="2816821" y="332906"/>
          <a:ext cx="2467296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  <a:cs typeface="Calibri Light"/>
            </a:rPr>
            <a:t>Weakness </a:t>
          </a:r>
        </a:p>
      </dsp:txBody>
      <dsp:txXfrm>
        <a:off x="2816821" y="332906"/>
        <a:ext cx="2467296" cy="777600"/>
      </dsp:txXfrm>
    </dsp:sp>
    <dsp:sp modelId="{ADF52756-D7B2-4364-A4BD-96B778937354}">
      <dsp:nvSpPr>
        <dsp:cNvPr id="0" name=""/>
        <dsp:cNvSpPr/>
      </dsp:nvSpPr>
      <dsp:spPr>
        <a:xfrm>
          <a:off x="2816821" y="1110506"/>
          <a:ext cx="2467296" cy="3038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solidFill>
                <a:srgbClr val="000000"/>
              </a:solidFill>
              <a:cs typeface="Calibri Light"/>
            </a:rPr>
            <a:t>Dependence on OTA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solidFill>
                <a:srgbClr val="000000"/>
              </a:solidFill>
              <a:cs typeface="Calibri Light"/>
            </a:rPr>
            <a:t>Hard to find qualified employees</a:t>
          </a:r>
        </a:p>
      </dsp:txBody>
      <dsp:txXfrm>
        <a:off x="2816821" y="1110506"/>
        <a:ext cx="2467296" cy="3038715"/>
      </dsp:txXfrm>
    </dsp:sp>
    <dsp:sp modelId="{74D1CDFA-42C7-4ABF-9D4E-503B90535544}">
      <dsp:nvSpPr>
        <dsp:cNvPr id="0" name=""/>
        <dsp:cNvSpPr/>
      </dsp:nvSpPr>
      <dsp:spPr>
        <a:xfrm>
          <a:off x="5629540" y="332906"/>
          <a:ext cx="2467296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  <a:cs typeface="Calibri Light"/>
            </a:rPr>
            <a:t>Opportunities </a:t>
          </a:r>
        </a:p>
      </dsp:txBody>
      <dsp:txXfrm>
        <a:off x="5629540" y="332906"/>
        <a:ext cx="2467296" cy="777600"/>
      </dsp:txXfrm>
    </dsp:sp>
    <dsp:sp modelId="{B8A94A3C-23E4-43BF-85B1-6B24D24EF176}">
      <dsp:nvSpPr>
        <dsp:cNvPr id="0" name=""/>
        <dsp:cNvSpPr/>
      </dsp:nvSpPr>
      <dsp:spPr>
        <a:xfrm>
          <a:off x="5629540" y="1110506"/>
          <a:ext cx="2467296" cy="3038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>
              <a:solidFill>
                <a:srgbClr val="000000"/>
              </a:solidFill>
              <a:cs typeface="Calibri Light"/>
            </a:rPr>
            <a:t>High quality of events in MTL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solidFill>
                <a:srgbClr val="000000"/>
              </a:solidFill>
              <a:cs typeface="Calibri Light"/>
            </a:rPr>
            <a:t>Access to expertise </a:t>
          </a:r>
        </a:p>
      </dsp:txBody>
      <dsp:txXfrm>
        <a:off x="5629540" y="1110506"/>
        <a:ext cx="2467296" cy="3038715"/>
      </dsp:txXfrm>
    </dsp:sp>
    <dsp:sp modelId="{40C696B0-1586-497C-9113-4FC011FA2190}">
      <dsp:nvSpPr>
        <dsp:cNvPr id="0" name=""/>
        <dsp:cNvSpPr/>
      </dsp:nvSpPr>
      <dsp:spPr>
        <a:xfrm>
          <a:off x="8442258" y="332906"/>
          <a:ext cx="2467296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  <a:cs typeface="Calibri Light"/>
            </a:rPr>
            <a:t>Threats</a:t>
          </a:r>
        </a:p>
      </dsp:txBody>
      <dsp:txXfrm>
        <a:off x="8442258" y="332906"/>
        <a:ext cx="2467296" cy="777600"/>
      </dsp:txXfrm>
    </dsp:sp>
    <dsp:sp modelId="{0A574078-573D-4AC2-B474-5E7347E59699}">
      <dsp:nvSpPr>
        <dsp:cNvPr id="0" name=""/>
        <dsp:cNvSpPr/>
      </dsp:nvSpPr>
      <dsp:spPr>
        <a:xfrm>
          <a:off x="8442258" y="1110506"/>
          <a:ext cx="2467296" cy="3038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solidFill>
                <a:srgbClr val="000000"/>
              </a:solidFill>
              <a:cs typeface="Calibri Light"/>
            </a:rPr>
            <a:t>New competitors</a:t>
          </a:r>
        </a:p>
      </dsp:txBody>
      <dsp:txXfrm>
        <a:off x="8442258" y="1110506"/>
        <a:ext cx="2467296" cy="30387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A24C8-F274-49DA-AFDE-9BCA94A25040}">
      <dsp:nvSpPr>
        <dsp:cNvPr id="0" name=""/>
        <dsp:cNvSpPr/>
      </dsp:nvSpPr>
      <dsp:spPr>
        <a:xfrm>
          <a:off x="-2620402" y="-404317"/>
          <a:ext cx="3127925" cy="3127925"/>
        </a:xfrm>
        <a:prstGeom prst="blockArc">
          <a:avLst>
            <a:gd name="adj1" fmla="val 18900000"/>
            <a:gd name="adj2" fmla="val 2700000"/>
            <a:gd name="adj3" fmla="val 69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A27E2-1CDB-4334-9CCA-66E679E15BC8}">
      <dsp:nvSpPr>
        <dsp:cNvPr id="0" name=""/>
        <dsp:cNvSpPr/>
      </dsp:nvSpPr>
      <dsp:spPr>
        <a:xfrm>
          <a:off x="326292" y="231929"/>
          <a:ext cx="5060839" cy="46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18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only company in the industry to include Airbnb listings</a:t>
          </a:r>
          <a:endParaRPr lang="en-CA" sz="1500" kern="1200"/>
        </a:p>
      </dsp:txBody>
      <dsp:txXfrm>
        <a:off x="326292" y="231929"/>
        <a:ext cx="5060839" cy="463858"/>
      </dsp:txXfrm>
    </dsp:sp>
    <dsp:sp modelId="{7FE70E6B-74BD-4C88-85A9-ACD75940F328}">
      <dsp:nvSpPr>
        <dsp:cNvPr id="0" name=""/>
        <dsp:cNvSpPr/>
      </dsp:nvSpPr>
      <dsp:spPr>
        <a:xfrm>
          <a:off x="36381" y="173946"/>
          <a:ext cx="579822" cy="57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CBFDD-51EA-43A8-B599-8F3857C9DB1A}">
      <dsp:nvSpPr>
        <dsp:cNvPr id="0" name=""/>
        <dsp:cNvSpPr/>
      </dsp:nvSpPr>
      <dsp:spPr>
        <a:xfrm>
          <a:off x="494905" y="927716"/>
          <a:ext cx="4892226" cy="46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18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33% of revenue comes from Airbnb</a:t>
          </a:r>
          <a:endParaRPr lang="en-CA" sz="1500" kern="1200"/>
        </a:p>
      </dsp:txBody>
      <dsp:txXfrm>
        <a:off x="494905" y="927716"/>
        <a:ext cx="4892226" cy="463858"/>
      </dsp:txXfrm>
    </dsp:sp>
    <dsp:sp modelId="{E7448DD4-3C43-4E7D-B689-920CDF745FE5}">
      <dsp:nvSpPr>
        <dsp:cNvPr id="0" name=""/>
        <dsp:cNvSpPr/>
      </dsp:nvSpPr>
      <dsp:spPr>
        <a:xfrm>
          <a:off x="204994" y="869733"/>
          <a:ext cx="579822" cy="57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F8752-54F9-4740-BBBE-8556B81D97BF}">
      <dsp:nvSpPr>
        <dsp:cNvPr id="0" name=""/>
        <dsp:cNvSpPr/>
      </dsp:nvSpPr>
      <dsp:spPr>
        <a:xfrm>
          <a:off x="326292" y="1623503"/>
          <a:ext cx="5060839" cy="463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18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partner we must keep </a:t>
          </a:r>
          <a:endParaRPr lang="en-CA" sz="1500" kern="1200"/>
        </a:p>
      </dsp:txBody>
      <dsp:txXfrm>
        <a:off x="326292" y="1623503"/>
        <a:ext cx="5060839" cy="463858"/>
      </dsp:txXfrm>
    </dsp:sp>
    <dsp:sp modelId="{AAB75E3D-630E-4507-8224-EAF7DC001783}">
      <dsp:nvSpPr>
        <dsp:cNvPr id="0" name=""/>
        <dsp:cNvSpPr/>
      </dsp:nvSpPr>
      <dsp:spPr>
        <a:xfrm>
          <a:off x="36381" y="1565520"/>
          <a:ext cx="579822" cy="57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80143-512F-483D-9737-BE84636DD0B3}">
      <dsp:nvSpPr>
        <dsp:cNvPr id="0" name=""/>
        <dsp:cNvSpPr/>
      </dsp:nvSpPr>
      <dsp:spPr>
        <a:xfrm>
          <a:off x="991" y="420721"/>
          <a:ext cx="1314180" cy="13141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Where all the target partners gather</a:t>
          </a:r>
          <a:endParaRPr lang="en-CA" sz="1700" kern="1200"/>
        </a:p>
      </dsp:txBody>
      <dsp:txXfrm>
        <a:off x="193448" y="613178"/>
        <a:ext cx="929266" cy="929266"/>
      </dsp:txXfrm>
    </dsp:sp>
    <dsp:sp modelId="{89B40464-3363-41A2-8EC7-70DE3F83A0E2}">
      <dsp:nvSpPr>
        <dsp:cNvPr id="0" name=""/>
        <dsp:cNvSpPr/>
      </dsp:nvSpPr>
      <dsp:spPr>
        <a:xfrm>
          <a:off x="1421883" y="696699"/>
          <a:ext cx="762224" cy="762224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1522916" y="988173"/>
        <a:ext cx="560158" cy="179276"/>
      </dsp:txXfrm>
    </dsp:sp>
    <dsp:sp modelId="{4A8CF7D8-8702-4EC8-B1BD-50768B56A76A}">
      <dsp:nvSpPr>
        <dsp:cNvPr id="0" name=""/>
        <dsp:cNvSpPr/>
      </dsp:nvSpPr>
      <dsp:spPr>
        <a:xfrm>
          <a:off x="2290819" y="420721"/>
          <a:ext cx="1314180" cy="13141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Relatively low cost to attend</a:t>
          </a:r>
          <a:endParaRPr lang="en-CA" sz="1700" kern="1200"/>
        </a:p>
      </dsp:txBody>
      <dsp:txXfrm>
        <a:off x="2483276" y="613178"/>
        <a:ext cx="929266" cy="929266"/>
      </dsp:txXfrm>
    </dsp:sp>
    <dsp:sp modelId="{EF603E93-9F37-423E-A4A8-AC3568B2929F}">
      <dsp:nvSpPr>
        <dsp:cNvPr id="0" name=""/>
        <dsp:cNvSpPr/>
      </dsp:nvSpPr>
      <dsp:spPr>
        <a:xfrm>
          <a:off x="3711711" y="696699"/>
          <a:ext cx="762224" cy="762224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200" kern="1200"/>
        </a:p>
      </dsp:txBody>
      <dsp:txXfrm>
        <a:off x="3812744" y="853717"/>
        <a:ext cx="560158" cy="448188"/>
      </dsp:txXfrm>
    </dsp:sp>
    <dsp:sp modelId="{A0E262B9-30EC-4E69-B7D5-2FB3368E4381}">
      <dsp:nvSpPr>
        <dsp:cNvPr id="0" name=""/>
        <dsp:cNvSpPr/>
      </dsp:nvSpPr>
      <dsp:spPr>
        <a:xfrm>
          <a:off x="4580647" y="420721"/>
          <a:ext cx="1314180" cy="13141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Go to Event-Planner Conference</a:t>
          </a:r>
          <a:endParaRPr lang="en-CA" sz="1500" kern="1200"/>
        </a:p>
      </dsp:txBody>
      <dsp:txXfrm>
        <a:off x="4773104" y="613178"/>
        <a:ext cx="929266" cy="929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CEE18-4F57-4F05-AD38-FE7CB7A62DD1}" type="datetimeFigureOut">
              <a:rPr lang="en-US"/>
              <a:t>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DE552-14E4-426F-A5C5-D8178DB1364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16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2019: start Applying the promotion discount for Airbnb; Go to the event-planner conferences; Start </a:t>
            </a:r>
            <a:r>
              <a:rPr lang="en-US" altLang="zh-CN" dirty="0"/>
              <a:t>posting co-op positions for school; Start negotiating with TIA</a:t>
            </a:r>
          </a:p>
          <a:p>
            <a:r>
              <a:rPr lang="en-US" dirty="0"/>
              <a:t>2020: Start negotiating with Airline companies; Add train ticket service on the map.</a:t>
            </a:r>
          </a:p>
          <a:p>
            <a:r>
              <a:rPr lang="en-US" dirty="0"/>
              <a:t>2021: Add flight ticket service on the map</a:t>
            </a:r>
          </a:p>
          <a:p>
            <a:r>
              <a:rPr lang="en-US" dirty="0"/>
              <a:t>2022: Check the result for train and flight ticket, make necessary requirements.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5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CA" dirty="0"/>
              <a:t>Remain competitive in the industry and potential growth.</a:t>
            </a:r>
          </a:p>
          <a:p>
            <a:pPr lvl="0"/>
            <a:endParaRPr lang="en-CA" dirty="0"/>
          </a:p>
          <a:p>
            <a:pPr lvl="0"/>
            <a:r>
              <a:rPr lang="en-CA" dirty="0"/>
              <a:t>Form a strong inter-service network that provides comprehensive services.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70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Back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85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>
              <a:buFont typeface="Arial"/>
              <a:buChar char="•"/>
            </a:pPr>
            <a:r>
              <a:rPr lang="en-US"/>
              <a:t>Opportunity statement </a:t>
            </a:r>
          </a:p>
          <a:p>
            <a:pPr marL="228600">
              <a:buFont typeface="Arial"/>
              <a:buChar char="•"/>
            </a:pPr>
            <a:r>
              <a:rPr lang="en-US"/>
              <a:t>Current Situation</a:t>
            </a:r>
          </a:p>
          <a:p>
            <a:pPr marL="228600">
              <a:buFont typeface="Arial"/>
              <a:buChar char="•"/>
            </a:pPr>
            <a:r>
              <a:rPr lang="en-US"/>
              <a:t>Get new partners</a:t>
            </a:r>
          </a:p>
          <a:p>
            <a:pPr marL="228600">
              <a:buFont typeface="Arial"/>
              <a:buChar char="•"/>
            </a:pPr>
            <a:r>
              <a:rPr lang="en-US"/>
              <a:t>Get new talents</a:t>
            </a:r>
          </a:p>
          <a:p>
            <a:pPr marL="228600">
              <a:buFont typeface="Arial"/>
              <a:buChar char="•"/>
            </a:pPr>
            <a:r>
              <a:rPr lang="en-US"/>
              <a:t>Get into new industry</a:t>
            </a:r>
          </a:p>
          <a:p>
            <a:pPr marL="228600">
              <a:buFont typeface="Arial"/>
              <a:buChar char="•"/>
            </a:pPr>
            <a:r>
              <a:rPr lang="en-US"/>
              <a:t>Finance </a:t>
            </a:r>
          </a:p>
          <a:p>
            <a:pPr marL="228600">
              <a:buFont typeface="Arial"/>
              <a:buChar char="•"/>
            </a:pPr>
            <a:r>
              <a:rPr lang="en-US"/>
              <a:t>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2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Without forgetting the old </a:t>
            </a:r>
            <a:r>
              <a:rPr lang="en-US" err="1"/>
              <a:t>parteners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0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To introduce who we are, what we do, show our excellent transcript, to make ourselves seen, heard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8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could transition easier into the team, show more perseverance against the struggles of an expanding startup, and be more invested in the company’s success. 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0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到时候只用报数字差距就可以了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11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60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86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2000" dirty="0">
                <a:ea typeface="游ゴシック"/>
              </a:rPr>
              <a:t>- </a:t>
            </a:r>
            <a:r>
              <a:rPr lang="ja-JP" altLang="en-US" sz="2000" dirty="0">
                <a:ea typeface="游ゴシック"/>
              </a:rPr>
              <a:t>通过增加机票</a:t>
            </a:r>
            <a:r>
              <a:rPr lang="en-US" altLang="ja-JP" sz="2000" dirty="0">
                <a:ea typeface="游ゴシック"/>
              </a:rPr>
              <a:t>,</a:t>
            </a:r>
            <a:r>
              <a:rPr lang="ja-JP" altLang="en-US" sz="2000" dirty="0">
                <a:ea typeface="游ゴシック"/>
              </a:rPr>
              <a:t>火车票的服务，我们整合出一个更加全面，范围更广的服务。</a:t>
            </a:r>
            <a:endParaRPr lang="en-US" altLang="ja-JP" sz="2000" dirty="0">
              <a:ea typeface="游ゴシック"/>
            </a:endParaRPr>
          </a:p>
          <a:p>
            <a:r>
              <a:rPr lang="en-US" altLang="ja-JP" sz="2000" dirty="0"/>
              <a:t>- </a:t>
            </a:r>
            <a:r>
              <a:rPr lang="ja-JP" altLang="en-US" sz="2000" dirty="0"/>
              <a:t>因为加拿大只有一家客运火车领导，容易合作</a:t>
            </a:r>
            <a:endParaRPr lang="en-US" altLang="ja-JP" sz="2000" dirty="0"/>
          </a:p>
          <a:p>
            <a:pPr marL="342900" indent="-342900">
              <a:buFontTx/>
              <a:buChar char="-"/>
            </a:pPr>
            <a:r>
              <a:rPr lang="ja-JP" altLang="en-US" sz="2000" dirty="0"/>
              <a:t>增加更多顾客的同时，也增加</a:t>
            </a:r>
            <a:r>
              <a:rPr lang="en-US" altLang="ja-JP" sz="2000" dirty="0"/>
              <a:t>revenue</a:t>
            </a:r>
          </a:p>
          <a:p>
            <a:pPr marL="342900" indent="-342900">
              <a:buFontTx/>
              <a:buChar char="-"/>
            </a:pPr>
            <a:r>
              <a:rPr lang="zh-CN" altLang="en-US" sz="2000" dirty="0"/>
              <a:t>同时通过增加新的服务，减少对</a:t>
            </a:r>
            <a:r>
              <a:rPr lang="en-US" altLang="zh-CN" sz="2000" dirty="0" err="1"/>
              <a:t>ota</a:t>
            </a:r>
            <a:r>
              <a:rPr lang="zh-CN" altLang="en-US" sz="2000" dirty="0"/>
              <a:t>的依赖性</a:t>
            </a:r>
            <a:endParaRPr lang="en-CA" altLang="zh-CN" sz="2000" dirty="0"/>
          </a:p>
          <a:p>
            <a:pPr marL="342900" indent="-342900">
              <a:buFontTx/>
              <a:buChar char="-"/>
            </a:pPr>
            <a:r>
              <a:rPr lang="en-CA" sz="2000" dirty="0"/>
              <a:t>T</a:t>
            </a:r>
            <a:r>
              <a:rPr lang="zh-CN" altLang="en-US" sz="2000" dirty="0"/>
              <a:t>同时提高进入行业门槛</a:t>
            </a:r>
            <a:endParaRPr lang="en-US" sz="2000" dirty="0"/>
          </a:p>
          <a:p>
            <a:endParaRPr lang="ja-JP" altLang="en-US" sz="2000" dirty="0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DE552-14E4-426F-A5C5-D8178DB13648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6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3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2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7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9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5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7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8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52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0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3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4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8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39.png"/><Relationship Id="rId7" Type="http://schemas.openxmlformats.org/officeDocument/2006/relationships/diagramLayout" Target="../diagrams/layout1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1.xml"/><Relationship Id="rId5" Type="http://schemas.openxmlformats.org/officeDocument/2006/relationships/image" Target="../media/image3.png"/><Relationship Id="rId10" Type="http://schemas.microsoft.com/office/2007/relationships/diagramDrawing" Target="../diagrams/drawing11.xml"/><Relationship Id="rId4" Type="http://schemas.openxmlformats.org/officeDocument/2006/relationships/image" Target="../media/image40.png"/><Relationship Id="rId9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52.pn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51.svg"/><Relationship Id="rId4" Type="http://schemas.openxmlformats.org/officeDocument/2006/relationships/diagramLayout" Target="../diagrams/layout14.xml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8.xml"/><Relationship Id="rId18" Type="http://schemas.openxmlformats.org/officeDocument/2006/relationships/slide" Target="slide23.xml"/><Relationship Id="rId3" Type="http://schemas.openxmlformats.org/officeDocument/2006/relationships/slide" Target="slide3.xml"/><Relationship Id="rId21" Type="http://schemas.openxmlformats.org/officeDocument/2006/relationships/slide" Target="slide26.xml"/><Relationship Id="rId7" Type="http://schemas.openxmlformats.org/officeDocument/2006/relationships/slide" Target="slide9.xml"/><Relationship Id="rId12" Type="http://schemas.openxmlformats.org/officeDocument/2006/relationships/slide" Target="slide17.xml"/><Relationship Id="rId17" Type="http://schemas.openxmlformats.org/officeDocument/2006/relationships/slide" Target="slide22.xml"/><Relationship Id="rId2" Type="http://schemas.openxmlformats.org/officeDocument/2006/relationships/image" Target="../media/image2.png"/><Relationship Id="rId16" Type="http://schemas.openxmlformats.org/officeDocument/2006/relationships/slide" Target="slide21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6.xml"/><Relationship Id="rId5" Type="http://schemas.openxmlformats.org/officeDocument/2006/relationships/slide" Target="slide5.xml"/><Relationship Id="rId15" Type="http://schemas.openxmlformats.org/officeDocument/2006/relationships/slide" Target="slide20.xml"/><Relationship Id="rId10" Type="http://schemas.openxmlformats.org/officeDocument/2006/relationships/slide" Target="slide13.xml"/><Relationship Id="rId19" Type="http://schemas.openxmlformats.org/officeDocument/2006/relationships/slide" Target="slide24.xml"/><Relationship Id="rId4" Type="http://schemas.openxmlformats.org/officeDocument/2006/relationships/slide" Target="slide4.xml"/><Relationship Id="rId9" Type="http://schemas.openxmlformats.org/officeDocument/2006/relationships/slide" Target="slide12.xml"/><Relationship Id="rId14" Type="http://schemas.openxmlformats.org/officeDocument/2006/relationships/image" Target="../media/image3.png"/><Relationship Id="rId22" Type="http://schemas.openxmlformats.org/officeDocument/2006/relationships/slide" Target="slide2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21" Type="http://schemas.openxmlformats.org/officeDocument/2006/relationships/diagramQuickStyle" Target="../diagrams/quickStyle4.xml"/><Relationship Id="rId34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29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Relationship Id="rId35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diagramData" Target="../diagrams/data8.xml"/><Relationship Id="rId21" Type="http://schemas.openxmlformats.org/officeDocument/2006/relationships/image" Target="../media/image20.svg"/><Relationship Id="rId7" Type="http://schemas.microsoft.com/office/2007/relationships/diagramDrawing" Target="../diagrams/drawing8.xml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8.xml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diagramLayout" Target="../diagrams/layout8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0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18.sv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24.sv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D686A-08E3-444D-857E-815C7B24E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7" y="-1"/>
            <a:ext cx="12137718" cy="6652672"/>
          </a:xfrm>
          <a:prstGeom prst="rect">
            <a:avLst/>
          </a:prstGeom>
        </p:spPr>
      </p:pic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EC9D638E-AD8C-484B-8F00-AD47979AA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222" y="4934788"/>
            <a:ext cx="4010025" cy="114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1908DE-237F-4F7C-A22F-0F5F14AB9F42}"/>
              </a:ext>
            </a:extLst>
          </p:cNvPr>
          <p:cNvSpPr txBox="1"/>
          <p:nvPr/>
        </p:nvSpPr>
        <p:spPr>
          <a:xfrm>
            <a:off x="-1137" y="6134668"/>
            <a:ext cx="12199961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/>
              <a:t>Olive Zhao      Jonathan Zhang      William Wu</a:t>
            </a:r>
            <a:endParaRPr lang="en-US" sz="3000" dirty="0"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081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C211C687-8459-47B5-A328-CA4D104CFCF8}"/>
              </a:ext>
            </a:extLst>
          </p:cNvPr>
          <p:cNvSpPr/>
          <p:nvPr/>
        </p:nvSpPr>
        <p:spPr>
          <a:xfrm>
            <a:off x="3870" y="2324620"/>
            <a:ext cx="1138664" cy="1147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046472-F34B-415D-B6C0-A418C5E3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9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Get into New Industry: Flight tickets</a:t>
            </a:r>
            <a:endParaRPr lang="en-US" sz="40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0C99CE-8CF7-4063-814E-97919E1EE2E8}"/>
              </a:ext>
            </a:extLst>
          </p:cNvPr>
          <p:cNvCxnSpPr/>
          <p:nvPr/>
        </p:nvCxnSpPr>
        <p:spPr>
          <a:xfrm flipV="1">
            <a:off x="0" y="1109468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05C1148D-A18D-4AD2-8666-154D64D50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982" y="397700"/>
            <a:ext cx="2743200" cy="7194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9596B-FA90-4E56-B3DB-FC9D52C638E3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DEFC4-27EB-47A4-B3D2-1D2F6785FC92}"/>
              </a:ext>
            </a:extLst>
          </p:cNvPr>
          <p:cNvSpPr txBox="1"/>
          <p:nvPr/>
        </p:nvSpPr>
        <p:spPr>
          <a:xfrm>
            <a:off x="1089613" y="1637144"/>
            <a:ext cx="3652125" cy="5539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sz="3000"/>
              <a:t>Similar service nature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36635-7C9D-449A-AABA-8F48A4F87160}"/>
              </a:ext>
            </a:extLst>
          </p:cNvPr>
          <p:cNvSpPr txBox="1"/>
          <p:nvPr/>
        </p:nvSpPr>
        <p:spPr>
          <a:xfrm>
            <a:off x="1089614" y="2661312"/>
            <a:ext cx="3652124" cy="5539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sz="3000"/>
              <a:t>Huge market potential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4307C0-1BB2-4058-8986-60B0F9A4B2A9}"/>
              </a:ext>
            </a:extLst>
          </p:cNvPr>
          <p:cNvSpPr/>
          <p:nvPr/>
        </p:nvSpPr>
        <p:spPr>
          <a:xfrm>
            <a:off x="3414" y="1340229"/>
            <a:ext cx="1138664" cy="1147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" name="Graphic 24" descr="Train">
            <a:extLst>
              <a:ext uri="{FF2B5EF4-FFF2-40B4-BE49-F238E27FC236}">
                <a16:creationId xmlns:a16="http://schemas.microsoft.com/office/drawing/2014/main" id="{75A8D7AE-6009-427E-9544-FB6F96FF6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02" y="1411167"/>
            <a:ext cx="557947" cy="557947"/>
          </a:xfrm>
          <a:prstGeom prst="rect">
            <a:avLst/>
          </a:prstGeom>
        </p:spPr>
      </p:pic>
      <p:pic>
        <p:nvPicPr>
          <p:cNvPr id="26" name="Graphic 25" descr="Airplane">
            <a:extLst>
              <a:ext uri="{FF2B5EF4-FFF2-40B4-BE49-F238E27FC236}">
                <a16:creationId xmlns:a16="http://schemas.microsoft.com/office/drawing/2014/main" id="{84FB379C-6587-4995-9272-C6C6513CB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441" y="1427976"/>
            <a:ext cx="524327" cy="524327"/>
          </a:xfrm>
          <a:prstGeom prst="rect">
            <a:avLst/>
          </a:prstGeom>
        </p:spPr>
      </p:pic>
      <p:pic>
        <p:nvPicPr>
          <p:cNvPr id="27" name="Graphic 26" descr="Building">
            <a:extLst>
              <a:ext uri="{FF2B5EF4-FFF2-40B4-BE49-F238E27FC236}">
                <a16:creationId xmlns:a16="http://schemas.microsoft.com/office/drawing/2014/main" id="{B2E9FA27-39FE-4AFA-BC48-242A39413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308" y="1921883"/>
            <a:ext cx="553999" cy="456282"/>
          </a:xfrm>
          <a:prstGeom prst="rect">
            <a:avLst/>
          </a:prstGeom>
        </p:spPr>
      </p:pic>
      <p:pic>
        <p:nvPicPr>
          <p:cNvPr id="29" name="Graphic 28" descr="Money">
            <a:extLst>
              <a:ext uri="{FF2B5EF4-FFF2-40B4-BE49-F238E27FC236}">
                <a16:creationId xmlns:a16="http://schemas.microsoft.com/office/drawing/2014/main" id="{77692932-0664-442C-80B1-F7348DCD0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107" y="2378165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A3AFA4E-8C24-45A1-9862-CAA39E02A6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02" y="3500052"/>
            <a:ext cx="5166819" cy="333935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52F4A52-D759-4556-9089-E874BC5866B6}"/>
              </a:ext>
            </a:extLst>
          </p:cNvPr>
          <p:cNvSpPr/>
          <p:nvPr/>
        </p:nvSpPr>
        <p:spPr>
          <a:xfrm>
            <a:off x="4648656" y="3828239"/>
            <a:ext cx="487315" cy="48418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23D296-2879-4D3E-AE16-233A7A7F8E76}"/>
              </a:ext>
            </a:extLst>
          </p:cNvPr>
          <p:cNvCxnSpPr>
            <a:cxnSpLocks/>
          </p:cNvCxnSpPr>
          <p:nvPr/>
        </p:nvCxnSpPr>
        <p:spPr>
          <a:xfrm>
            <a:off x="5104418" y="4173301"/>
            <a:ext cx="299850" cy="4238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9943426-196C-4D00-975D-7BE10EBE82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1123" y="3499526"/>
            <a:ext cx="3708543" cy="11845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43961DC-9CFF-4D47-8B78-0C0B16237A8D}"/>
              </a:ext>
            </a:extLst>
          </p:cNvPr>
          <p:cNvSpPr txBox="1"/>
          <p:nvPr/>
        </p:nvSpPr>
        <p:spPr>
          <a:xfrm>
            <a:off x="5253821" y="4634813"/>
            <a:ext cx="5105730" cy="17543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CA"/>
              <a:t>Expedia, which is a company selling bond tickets for hotel and flight tickets, has a gross booking of 99.7 Billion dollars in 2018, with a revenue of 10.06 billion dollars in 2017. It shows that there’s a very big market for selling transportation tickets together with flight tickets.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EBBA81-045C-4C07-A361-0393E11D9C44}"/>
              </a:ext>
            </a:extLst>
          </p:cNvPr>
          <p:cNvCxnSpPr>
            <a:cxnSpLocks/>
          </p:cNvCxnSpPr>
          <p:nvPr/>
        </p:nvCxnSpPr>
        <p:spPr>
          <a:xfrm flipH="1">
            <a:off x="7660153" y="4066605"/>
            <a:ext cx="360970" cy="44901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FBE5F6-FB83-436E-A545-001A5E084985}"/>
              </a:ext>
            </a:extLst>
          </p:cNvPr>
          <p:cNvCxnSpPr/>
          <p:nvPr/>
        </p:nvCxnSpPr>
        <p:spPr>
          <a:xfrm>
            <a:off x="4955281" y="1921883"/>
            <a:ext cx="10567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0687AE9-EFC6-4DFE-8F4C-82F02E6112F5}"/>
              </a:ext>
            </a:extLst>
          </p:cNvPr>
          <p:cNvSpPr txBox="1"/>
          <p:nvPr/>
        </p:nvSpPr>
        <p:spPr>
          <a:xfrm>
            <a:off x="6137978" y="1637144"/>
            <a:ext cx="4582951" cy="12003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Transportation tickets and accommodation services share the </a:t>
            </a:r>
            <a:r>
              <a:rPr lang="en-US" altLang="zh-CN">
                <a:solidFill>
                  <a:schemeClr val="accent2"/>
                </a:solidFill>
              </a:rPr>
              <a:t>same group of targeted customers </a:t>
            </a:r>
            <a:r>
              <a:rPr lang="en-US" altLang="zh-CN"/>
              <a:t>(people who book a hotel need to get to the city first)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615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B7AE0EC-73E6-4E99-B82B-17338A89C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5" y="4967094"/>
            <a:ext cx="7420819" cy="1633942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9192EF3-6928-40F8-92D5-D3D5E143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387" y="1353701"/>
            <a:ext cx="5239603" cy="1058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FAFF8C-09ED-46ED-A42C-0044992BBD62}"/>
              </a:ext>
            </a:extLst>
          </p:cNvPr>
          <p:cNvSpPr txBox="1"/>
          <p:nvPr/>
        </p:nvSpPr>
        <p:spPr>
          <a:xfrm>
            <a:off x="521481" y="481255"/>
            <a:ext cx="8102351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prstClr val="black"/>
                </a:solidFill>
                <a:latin typeface="Calibri Light" panose="020F0302020204030204"/>
                <a:ea typeface="+mj-ea"/>
                <a:cs typeface="Calibri Light"/>
              </a:rPr>
              <a:t>Get into New Industry: Flight tickets</a:t>
            </a:r>
            <a:endParaRPr lang="en-US" sz="4400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B63F53-C7D1-43B1-80F3-8291D2AD1E0F}"/>
              </a:ext>
            </a:extLst>
          </p:cNvPr>
          <p:cNvSpPr/>
          <p:nvPr/>
        </p:nvSpPr>
        <p:spPr>
          <a:xfrm>
            <a:off x="5638800" y="1819952"/>
            <a:ext cx="914400" cy="9144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D7D9E-EB7E-4667-9F24-8DF32176F6BD}"/>
              </a:ext>
            </a:extLst>
          </p:cNvPr>
          <p:cNvSpPr/>
          <p:nvPr/>
        </p:nvSpPr>
        <p:spPr>
          <a:xfrm>
            <a:off x="9997327" y="1895942"/>
            <a:ext cx="729078" cy="469642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D40E9C-B5A0-4834-9096-3C532D04CCBD}"/>
              </a:ext>
            </a:extLst>
          </p:cNvPr>
          <p:cNvCxnSpPr/>
          <p:nvPr/>
        </p:nvCxnSpPr>
        <p:spPr>
          <a:xfrm flipV="1">
            <a:off x="0" y="1267596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023EED04-AAAD-41C0-A8B7-37999E2B6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456C62-63A3-4A3C-ADB4-55FD40771631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695C5-788F-4AA5-8825-1E0AC83A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28122"/>
            <a:ext cx="7254970" cy="356984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106FB54-259D-4439-8E10-8613ABDE87AB}"/>
              </a:ext>
            </a:extLst>
          </p:cNvPr>
          <p:cNvSpPr/>
          <p:nvPr/>
        </p:nvSpPr>
        <p:spPr>
          <a:xfrm>
            <a:off x="3262946" y="5667614"/>
            <a:ext cx="729078" cy="440689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0DD7C74-0FFB-4FF7-A37D-27E00557C386}"/>
              </a:ext>
            </a:extLst>
          </p:cNvPr>
          <p:cNvSpPr/>
          <p:nvPr/>
        </p:nvSpPr>
        <p:spPr>
          <a:xfrm>
            <a:off x="1778187" y="3303063"/>
            <a:ext cx="729078" cy="440689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308B0C-0165-472C-A61E-109CBD028834}"/>
              </a:ext>
            </a:extLst>
          </p:cNvPr>
          <p:cNvSpPr/>
          <p:nvPr/>
        </p:nvSpPr>
        <p:spPr>
          <a:xfrm>
            <a:off x="1570119" y="1487812"/>
            <a:ext cx="729078" cy="440689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559AB-2013-44D7-94AB-CF3763886CB9}"/>
              </a:ext>
            </a:extLst>
          </p:cNvPr>
          <p:cNvSpPr txBox="1"/>
          <p:nvPr/>
        </p:nvSpPr>
        <p:spPr>
          <a:xfrm>
            <a:off x="7547459" y="2820422"/>
            <a:ext cx="3991723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/>
              <a:t>Even for a flight that only takes us from Montreal to Toronto has so many different prices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924A1368-5B6E-4167-90DA-2CD8497191FA}"/>
              </a:ext>
            </a:extLst>
          </p:cNvPr>
          <p:cNvSpPr/>
          <p:nvPr/>
        </p:nvSpPr>
        <p:spPr>
          <a:xfrm>
            <a:off x="9095119" y="3990758"/>
            <a:ext cx="1012958" cy="1058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59923-69FF-4704-9DB7-41CA1F42F7FD}"/>
              </a:ext>
            </a:extLst>
          </p:cNvPr>
          <p:cNvSpPr txBox="1"/>
          <p:nvPr/>
        </p:nvSpPr>
        <p:spPr>
          <a:xfrm>
            <a:off x="8186194" y="5356150"/>
            <a:ext cx="2880817" cy="646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Price</a:t>
            </a:r>
            <a:r>
              <a:rPr lang="en-CA" b="1" dirty="0"/>
              <a:t> </a:t>
            </a:r>
            <a:r>
              <a:rPr lang="en-CA" b="1" dirty="0">
                <a:solidFill>
                  <a:schemeClr val="accent2"/>
                </a:solidFill>
              </a:rPr>
              <a:t>comparability</a:t>
            </a:r>
            <a:r>
              <a:rPr lang="en-CA" dirty="0">
                <a:solidFill>
                  <a:schemeClr val="accent2"/>
                </a:solidFill>
              </a:rPr>
              <a:t>, which is one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CA" altLang="zh-CN" dirty="0">
                <a:solidFill>
                  <a:schemeClr val="accent2"/>
                </a:solidFill>
              </a:rPr>
              <a:t>key of our service</a:t>
            </a:r>
            <a:r>
              <a:rPr lang="en-CA" dirty="0">
                <a:solidFill>
                  <a:schemeClr val="accent2"/>
                </a:solidFill>
              </a:rPr>
              <a:t>.</a:t>
            </a:r>
            <a:r>
              <a:rPr lang="en-CA" b="1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F241BC-13A9-439E-89FD-78C222665180}"/>
              </a:ext>
            </a:extLst>
          </p:cNvPr>
          <p:cNvCxnSpPr/>
          <p:nvPr/>
        </p:nvCxnSpPr>
        <p:spPr>
          <a:xfrm>
            <a:off x="2344189" y="1819952"/>
            <a:ext cx="5381106" cy="9144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DE7749-6DAD-467B-B3BA-F7B981B8221C}"/>
              </a:ext>
            </a:extLst>
          </p:cNvPr>
          <p:cNvCxnSpPr>
            <a:cxnSpLocks/>
          </p:cNvCxnSpPr>
          <p:nvPr/>
        </p:nvCxnSpPr>
        <p:spPr>
          <a:xfrm flipV="1">
            <a:off x="3926378" y="3829822"/>
            <a:ext cx="3638428" cy="19259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072FF8-3BC2-4BD2-94F0-0FB6BDB5D786}"/>
              </a:ext>
            </a:extLst>
          </p:cNvPr>
          <p:cNvCxnSpPr>
            <a:cxnSpLocks/>
          </p:cNvCxnSpPr>
          <p:nvPr/>
        </p:nvCxnSpPr>
        <p:spPr>
          <a:xfrm flipH="1">
            <a:off x="9341791" y="2181805"/>
            <a:ext cx="666396" cy="5922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25D830-5223-4D82-804F-0B6EA4290CA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507265" y="3282087"/>
            <a:ext cx="5040194" cy="3051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60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9519D-A538-447A-992D-7DFBC32A62B1}"/>
              </a:ext>
            </a:extLst>
          </p:cNvPr>
          <p:cNvSpPr txBox="1"/>
          <p:nvPr/>
        </p:nvSpPr>
        <p:spPr>
          <a:xfrm>
            <a:off x="403303" y="654205"/>
            <a:ext cx="335651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61AFB9-8366-4458-A4A5-F1D93AFC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80" y="1564326"/>
            <a:ext cx="6186780" cy="1504947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E0D1BE-4001-4C90-B461-BAC5E1306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172" y="4417950"/>
            <a:ext cx="2028235" cy="2319259"/>
          </a:xfrm>
          <a:prstGeom prst="rect">
            <a:avLst/>
          </a:prstGeom>
        </p:spPr>
      </p:pic>
      <p:pic>
        <p:nvPicPr>
          <p:cNvPr id="6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1C0F127-B92D-435D-97DC-6FA7D0D5D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198" y="3480956"/>
            <a:ext cx="2305050" cy="94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10F24F-C534-472A-87AE-DE9B23BBF12B}"/>
              </a:ext>
            </a:extLst>
          </p:cNvPr>
          <p:cNvSpPr txBox="1"/>
          <p:nvPr/>
        </p:nvSpPr>
        <p:spPr>
          <a:xfrm>
            <a:off x="5938205" y="2263072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>
              <a:ea typeface="游ゴシック"/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1D91E-06A5-4EF0-8412-40B447BD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3" y="369581"/>
            <a:ext cx="10515600" cy="1325563"/>
          </a:xfrm>
        </p:spPr>
        <p:txBody>
          <a:bodyPr/>
          <a:lstStyle/>
          <a:p>
            <a:r>
              <a:rPr lang="en-CA"/>
              <a:t>Get into New Industry: Train tickets </a:t>
            </a:r>
          </a:p>
        </p:txBody>
      </p:sp>
      <p:pic>
        <p:nvPicPr>
          <p:cNvPr id="13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CC68F27-9FB6-48D3-AD3D-7DD991B06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F1953-71DC-4E32-B9DE-3D7B2DFEF8BE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3DDD51-B058-4988-A322-5EB58493D343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55B53C-360D-475B-ACD7-93090FC9D7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488431"/>
              </p:ext>
            </p:extLst>
          </p:nvPr>
        </p:nvGraphicFramePr>
        <p:xfrm>
          <a:off x="-5038" y="3208934"/>
          <a:ext cx="4560611" cy="1670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7EF10367-E621-4039-8BA3-BB6058CAFF8D}"/>
              </a:ext>
            </a:extLst>
          </p:cNvPr>
          <p:cNvSpPr/>
          <p:nvPr/>
        </p:nvSpPr>
        <p:spPr>
          <a:xfrm>
            <a:off x="15630" y="4642809"/>
            <a:ext cx="6471542" cy="1670960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97BB1-91BF-40F8-8AA0-CE88D9A5D229}"/>
              </a:ext>
            </a:extLst>
          </p:cNvPr>
          <p:cNvSpPr txBox="1"/>
          <p:nvPr/>
        </p:nvSpPr>
        <p:spPr>
          <a:xfrm>
            <a:off x="160128" y="5232741"/>
            <a:ext cx="577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>
                <a:solidFill>
                  <a:schemeClr val="bg1"/>
                </a:solidFill>
              </a:rPr>
              <a:t>Huge amount of passengers every year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8368E-DD7B-4315-96CB-8D32C29FA3D1}"/>
              </a:ext>
            </a:extLst>
          </p:cNvPr>
          <p:cNvSpPr txBox="1"/>
          <p:nvPr/>
        </p:nvSpPr>
        <p:spPr>
          <a:xfrm>
            <a:off x="4972720" y="2089744"/>
            <a:ext cx="205124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9B32380-2D3A-45E0-AA52-B0EA2A608E7D}"/>
              </a:ext>
            </a:extLst>
          </p:cNvPr>
          <p:cNvSpPr/>
          <p:nvPr/>
        </p:nvSpPr>
        <p:spPr>
          <a:xfrm>
            <a:off x="3414" y="1684277"/>
            <a:ext cx="3065814" cy="1670960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F7A35D-870A-4A1D-A71C-DE49E00ADACA}"/>
              </a:ext>
            </a:extLst>
          </p:cNvPr>
          <p:cNvSpPr txBox="1"/>
          <p:nvPr/>
        </p:nvSpPr>
        <p:spPr>
          <a:xfrm>
            <a:off x="160128" y="2180428"/>
            <a:ext cx="23542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>
                <a:solidFill>
                  <a:schemeClr val="bg1"/>
                </a:solidFill>
              </a:rPr>
              <a:t>Generate a lot of revenue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519D4D13-5246-4869-8EE0-D2CDFC4B4FC8}"/>
              </a:ext>
            </a:extLst>
          </p:cNvPr>
          <p:cNvSpPr/>
          <p:nvPr/>
        </p:nvSpPr>
        <p:spPr>
          <a:xfrm>
            <a:off x="9150978" y="2201211"/>
            <a:ext cx="158788" cy="3502464"/>
          </a:xfrm>
          <a:prstGeom prst="rightBrace">
            <a:avLst>
              <a:gd name="adj1" fmla="val 194540"/>
              <a:gd name="adj2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3A482C-FDF5-4FA9-9CE3-E44D1835A34B}"/>
              </a:ext>
            </a:extLst>
          </p:cNvPr>
          <p:cNvSpPr txBox="1"/>
          <p:nvPr/>
        </p:nvSpPr>
        <p:spPr>
          <a:xfrm>
            <a:off x="9521655" y="2798281"/>
            <a:ext cx="2456844" cy="23083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Have large revenue potentials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Easier to add this service since there’s only one required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Have huge potential customers </a:t>
            </a:r>
          </a:p>
        </p:txBody>
      </p:sp>
    </p:spTree>
    <p:extLst>
      <p:ext uri="{BB962C8B-B14F-4D97-AF65-F5344CB8AC3E}">
        <p14:creationId xmlns:p14="http://schemas.microsoft.com/office/powerpoint/2010/main" val="185824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21CF039-6EF3-47E0-8179-00AD7F4B3471}"/>
              </a:ext>
            </a:extLst>
          </p:cNvPr>
          <p:cNvSpPr/>
          <p:nvPr/>
        </p:nvSpPr>
        <p:spPr>
          <a:xfrm>
            <a:off x="221250" y="2787952"/>
            <a:ext cx="2034903" cy="1922543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5A912A-27DA-48FE-8135-C6F18141A425}"/>
              </a:ext>
            </a:extLst>
          </p:cNvPr>
          <p:cNvSpPr/>
          <p:nvPr/>
        </p:nvSpPr>
        <p:spPr>
          <a:xfrm>
            <a:off x="4964209" y="2928332"/>
            <a:ext cx="1887414" cy="1793630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86EB84-169D-429A-B46F-B659EDCAE620}"/>
              </a:ext>
            </a:extLst>
          </p:cNvPr>
          <p:cNvSpPr/>
          <p:nvPr/>
        </p:nvSpPr>
        <p:spPr>
          <a:xfrm>
            <a:off x="8720935" y="1213505"/>
            <a:ext cx="2118761" cy="20143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DD6985F-897C-4FC4-B4D8-896661A9EDF3}"/>
              </a:ext>
            </a:extLst>
          </p:cNvPr>
          <p:cNvSpPr/>
          <p:nvPr/>
        </p:nvSpPr>
        <p:spPr>
          <a:xfrm>
            <a:off x="2282066" y="3249106"/>
            <a:ext cx="2547724" cy="40998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717D517-7B1B-418C-8F29-ABDD372E4B4D}"/>
              </a:ext>
            </a:extLst>
          </p:cNvPr>
          <p:cNvSpPr/>
          <p:nvPr/>
        </p:nvSpPr>
        <p:spPr>
          <a:xfrm rot="8820000">
            <a:off x="6850992" y="3080540"/>
            <a:ext cx="2174161" cy="328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933EDB4-2646-45E2-B574-1BB11FA1A812}"/>
              </a:ext>
            </a:extLst>
          </p:cNvPr>
          <p:cNvSpPr/>
          <p:nvPr/>
        </p:nvSpPr>
        <p:spPr>
          <a:xfrm rot="13140000">
            <a:off x="6858973" y="4473679"/>
            <a:ext cx="2179848" cy="351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687F0-67E7-427A-BCB2-7BAF2BA70E72}"/>
              </a:ext>
            </a:extLst>
          </p:cNvPr>
          <p:cNvSpPr/>
          <p:nvPr/>
        </p:nvSpPr>
        <p:spPr>
          <a:xfrm>
            <a:off x="8706776" y="4279572"/>
            <a:ext cx="2265042" cy="22386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81B0A50-ED88-4B24-A9A6-9C053C98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959" y="335993"/>
            <a:ext cx="2743200" cy="719418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7BF0876-E152-4917-B4D4-473553DA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64" y="126289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New Business model</a:t>
            </a:r>
            <a:endParaRPr lang="en-US" dirty="0"/>
          </a:p>
        </p:txBody>
      </p:sp>
      <p:pic>
        <p:nvPicPr>
          <p:cNvPr id="20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3D5CC4A-3591-44CD-89E8-7E35369C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3" y="3071785"/>
            <a:ext cx="1179395" cy="714431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3DDB872-A637-4791-8DD6-15705CE94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88" y="4066038"/>
            <a:ext cx="1192759" cy="352284"/>
          </a:xfrm>
          <a:prstGeom prst="rect">
            <a:avLst/>
          </a:prstGeom>
        </p:spPr>
      </p:pic>
      <p:pic>
        <p:nvPicPr>
          <p:cNvPr id="24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7BB0D1E0-0622-4139-AD9B-519C48EC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24" y="3560276"/>
            <a:ext cx="1742365" cy="457836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8BED327A-8C92-46B9-9E76-7F6D1F4F4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7176" y="1383915"/>
            <a:ext cx="628366" cy="651255"/>
          </a:xfrm>
          <a:prstGeom prst="rect">
            <a:avLst/>
          </a:prstGeom>
        </p:spPr>
      </p:pic>
      <p:pic>
        <p:nvPicPr>
          <p:cNvPr id="27" name="Picture 27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566E714-EDFF-4B9F-A3CA-050A14948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945" y="2249563"/>
            <a:ext cx="1537648" cy="3719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DA6427-2230-49BE-8189-0178146B62EF}"/>
              </a:ext>
            </a:extLst>
          </p:cNvPr>
          <p:cNvSpPr txBox="1"/>
          <p:nvPr/>
        </p:nvSpPr>
        <p:spPr>
          <a:xfrm>
            <a:off x="2448919" y="299388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Bring customers to 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64477-7B86-47A6-8B5D-7F69FDE77476}"/>
              </a:ext>
            </a:extLst>
          </p:cNvPr>
          <p:cNvSpPr txBox="1"/>
          <p:nvPr/>
        </p:nvSpPr>
        <p:spPr>
          <a:xfrm rot="19680000">
            <a:off x="6742533" y="268111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Give us commission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E12476-461F-4C39-BDD7-ECFC9B181B8C}"/>
              </a:ext>
            </a:extLst>
          </p:cNvPr>
          <p:cNvSpPr txBox="1"/>
          <p:nvPr/>
        </p:nvSpPr>
        <p:spPr>
          <a:xfrm rot="2340000">
            <a:off x="6971210" y="446323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Give us commission 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EA2D385-E1FD-4A25-86CF-E8A963782F5F}"/>
              </a:ext>
            </a:extLst>
          </p:cNvPr>
          <p:cNvSpPr/>
          <p:nvPr/>
        </p:nvSpPr>
        <p:spPr>
          <a:xfrm rot="-1860000">
            <a:off x="6617843" y="2534629"/>
            <a:ext cx="2174161" cy="328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6763B43-864C-4CBA-9136-8A9F27680695}"/>
              </a:ext>
            </a:extLst>
          </p:cNvPr>
          <p:cNvSpPr/>
          <p:nvPr/>
        </p:nvSpPr>
        <p:spPr>
          <a:xfrm rot="2460000">
            <a:off x="6505633" y="4914117"/>
            <a:ext cx="2179848" cy="351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FDB4FD-4BE5-4D0D-BAB1-D40643A1C940}"/>
              </a:ext>
            </a:extLst>
          </p:cNvPr>
          <p:cNvSpPr txBox="1"/>
          <p:nvPr/>
        </p:nvSpPr>
        <p:spPr>
          <a:xfrm rot="19740000">
            <a:off x="6267592" y="225287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Bring customers to them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26178A-5230-49F7-B33C-80B61296E6E1}"/>
              </a:ext>
            </a:extLst>
          </p:cNvPr>
          <p:cNvSpPr txBox="1"/>
          <p:nvPr/>
        </p:nvSpPr>
        <p:spPr>
          <a:xfrm rot="2422364">
            <a:off x="6106516" y="521581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Bring customers to them</a:t>
            </a:r>
            <a:r>
              <a:rPr lang="en-US">
                <a:cs typeface="Calibri"/>
              </a:rPr>
              <a:t>​</a:t>
            </a:r>
            <a:endParaRPr lang="en-US"/>
          </a:p>
        </p:txBody>
      </p:sp>
      <p:pic>
        <p:nvPicPr>
          <p:cNvPr id="37" name="Picture 3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CB4F65DD-A60B-4D54-9819-F22184697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8334" y="4815953"/>
            <a:ext cx="1497842" cy="291910"/>
          </a:xfrm>
          <a:prstGeom prst="rect">
            <a:avLst/>
          </a:prstGeom>
        </p:spPr>
      </p:pic>
      <p:pic>
        <p:nvPicPr>
          <p:cNvPr id="39" name="Picture 3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0B8414F-7C0C-465C-BC9A-E46F12320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586" y="5192942"/>
            <a:ext cx="1543336" cy="41688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D6F36B8-6057-4729-BA70-B32B1C92366F}"/>
              </a:ext>
            </a:extLst>
          </p:cNvPr>
          <p:cNvSpPr txBox="1"/>
          <p:nvPr/>
        </p:nvSpPr>
        <p:spPr>
          <a:xfrm>
            <a:off x="234856" y="4721555"/>
            <a:ext cx="2743200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chemeClr val="accent5">
                    <a:lumMod val="75000"/>
                  </a:schemeClr>
                </a:solidFill>
                <a:latin typeface="Aharoni"/>
                <a:cs typeface="Aharoni"/>
              </a:rPr>
              <a:t>Event websites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CBB447-70AD-44CA-90FE-DF454D07F6CB}"/>
              </a:ext>
            </a:extLst>
          </p:cNvPr>
          <p:cNvSpPr txBox="1"/>
          <p:nvPr/>
        </p:nvSpPr>
        <p:spPr>
          <a:xfrm>
            <a:off x="6970289" y="1293665"/>
            <a:ext cx="27432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Aharoni"/>
                <a:cs typeface="Calibri"/>
              </a:rPr>
              <a:t>OTA partners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E51307-1693-4041-83D4-E0F50DACAB6A}"/>
              </a:ext>
            </a:extLst>
          </p:cNvPr>
          <p:cNvSpPr txBox="1"/>
          <p:nvPr/>
        </p:nvSpPr>
        <p:spPr>
          <a:xfrm>
            <a:off x="8168735" y="3819031"/>
            <a:ext cx="4159306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chemeClr val="accent5">
                    <a:lumMod val="75000"/>
                  </a:schemeClr>
                </a:solidFill>
                <a:latin typeface="Aharoni"/>
                <a:cs typeface="Aharoni"/>
              </a:rPr>
              <a:t>Transportation partners</a:t>
            </a:r>
          </a:p>
        </p:txBody>
      </p:sp>
      <p:pic>
        <p:nvPicPr>
          <p:cNvPr id="44" name="Picture 44">
            <a:extLst>
              <a:ext uri="{FF2B5EF4-FFF2-40B4-BE49-F238E27FC236}">
                <a16:creationId xmlns:a16="http://schemas.microsoft.com/office/drawing/2014/main" id="{450964EB-B7A8-4A8E-8E87-C3D7B5A531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3944" y="5573346"/>
            <a:ext cx="1156909" cy="7216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EF49867-36A2-478C-8A50-3A5570F26D24}"/>
              </a:ext>
            </a:extLst>
          </p:cNvPr>
          <p:cNvSpPr txBox="1"/>
          <p:nvPr/>
        </p:nvSpPr>
        <p:spPr>
          <a:xfrm>
            <a:off x="-7311" y="6503322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ja-JP" altLang="en-US">
              <a:solidFill>
                <a:srgbClr val="FF0000"/>
              </a:solidFill>
              <a:ea typeface="游ゴシック"/>
              <a:cs typeface="Calibri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891A36-03D6-410F-B43C-A7C14491F790}"/>
              </a:ext>
            </a:extLst>
          </p:cNvPr>
          <p:cNvCxnSpPr/>
          <p:nvPr/>
        </p:nvCxnSpPr>
        <p:spPr>
          <a:xfrm flipV="1">
            <a:off x="-7311" y="1119268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8762B52-14BA-494C-8468-3D048D5B07CA}"/>
              </a:ext>
            </a:extLst>
          </p:cNvPr>
          <p:cNvSpPr/>
          <p:nvPr/>
        </p:nvSpPr>
        <p:spPr>
          <a:xfrm rot="10800000">
            <a:off x="2283535" y="3621949"/>
            <a:ext cx="2547724" cy="40998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3E0C0-CB98-44FB-B9C7-D9BFE4C7116D}"/>
              </a:ext>
            </a:extLst>
          </p:cNvPr>
          <p:cNvSpPr txBox="1"/>
          <p:nvPr/>
        </p:nvSpPr>
        <p:spPr>
          <a:xfrm>
            <a:off x="2404859" y="4027288"/>
            <a:ext cx="256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Split commission to them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95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1" grpId="0"/>
      <p:bldP spid="33" grpId="0" animBg="1"/>
      <p:bldP spid="36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48FE-4561-4843-A83A-5F3AFE02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4231B-6DDC-4BDB-A680-A171ECC25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7718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051912-3E39-4E7C-8A46-BE825620B78A}"/>
              </a:ext>
            </a:extLst>
          </p:cNvPr>
          <p:cNvSpPr/>
          <p:nvPr/>
        </p:nvSpPr>
        <p:spPr>
          <a:xfrm>
            <a:off x="8547176" y="60230"/>
            <a:ext cx="3444058" cy="620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Train/Flight Tickets</a:t>
            </a:r>
          </a:p>
        </p:txBody>
      </p:sp>
      <p:pic>
        <p:nvPicPr>
          <p:cNvPr id="9" name="Graphic 8" descr="Streetcar">
            <a:extLst>
              <a:ext uri="{FF2B5EF4-FFF2-40B4-BE49-F238E27FC236}">
                <a16:creationId xmlns:a16="http://schemas.microsoft.com/office/drawing/2014/main" id="{983CD7D6-4E69-4C50-9A75-D9BE07D4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7674" y="143994"/>
            <a:ext cx="442261" cy="442261"/>
          </a:xfrm>
          <a:prstGeom prst="rect">
            <a:avLst/>
          </a:prstGeom>
        </p:spPr>
      </p:pic>
      <p:pic>
        <p:nvPicPr>
          <p:cNvPr id="7" name="Content Placeholder 6" descr="Airplane">
            <a:extLst>
              <a:ext uri="{FF2B5EF4-FFF2-40B4-BE49-F238E27FC236}">
                <a16:creationId xmlns:a16="http://schemas.microsoft.com/office/drawing/2014/main" id="{65E5697A-42BE-447A-9E5A-7B8F24265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24372" y="143994"/>
            <a:ext cx="493403" cy="493403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5B550BE-23F1-477C-8C55-61A80DD03F5C}"/>
              </a:ext>
            </a:extLst>
          </p:cNvPr>
          <p:cNvSpPr/>
          <p:nvPr/>
        </p:nvSpPr>
        <p:spPr>
          <a:xfrm>
            <a:off x="8440724" y="60230"/>
            <a:ext cx="3696994" cy="837744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0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1E23E-C730-4719-8EF7-E16190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5CC96-BE2D-4400-9553-0C9469414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02A5F-2AD2-4682-A6A7-0CAB85C61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907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333A18F-6C75-4DAC-9A8C-9B1BC770C4C3}"/>
              </a:ext>
            </a:extLst>
          </p:cNvPr>
          <p:cNvSpPr/>
          <p:nvPr/>
        </p:nvSpPr>
        <p:spPr>
          <a:xfrm>
            <a:off x="2617265" y="2496805"/>
            <a:ext cx="1242927" cy="7994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D6128E-129D-466B-B666-FB27A2FF8F41}"/>
              </a:ext>
            </a:extLst>
          </p:cNvPr>
          <p:cNvSpPr/>
          <p:nvPr/>
        </p:nvSpPr>
        <p:spPr>
          <a:xfrm>
            <a:off x="2101660" y="5726346"/>
            <a:ext cx="1242927" cy="7994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340D7B-5863-4E6D-8AA7-BE9B8DBF5832}"/>
              </a:ext>
            </a:extLst>
          </p:cNvPr>
          <p:cNvSpPr/>
          <p:nvPr/>
        </p:nvSpPr>
        <p:spPr>
          <a:xfrm>
            <a:off x="5448071" y="3661250"/>
            <a:ext cx="1242927" cy="7994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C9ED1D-5614-4CB2-BE28-1985B38639B8}"/>
              </a:ext>
            </a:extLst>
          </p:cNvPr>
          <p:cNvSpPr/>
          <p:nvPr/>
        </p:nvSpPr>
        <p:spPr>
          <a:xfrm>
            <a:off x="7416497" y="194270"/>
            <a:ext cx="1242927" cy="7994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3908AB-A0E3-4C8E-82AC-E91A412FDBC7}"/>
              </a:ext>
            </a:extLst>
          </p:cNvPr>
          <p:cNvSpPr/>
          <p:nvPr/>
        </p:nvSpPr>
        <p:spPr>
          <a:xfrm>
            <a:off x="7416496" y="5912192"/>
            <a:ext cx="1242927" cy="7994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4587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C6B9-E047-42B6-8474-AB9782EA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82" y="255616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Finance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E1057C6-B9C4-404C-AAB0-3E61B3A11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706423"/>
              </p:ext>
            </p:extLst>
          </p:nvPr>
        </p:nvGraphicFramePr>
        <p:xfrm>
          <a:off x="-683975" y="3208704"/>
          <a:ext cx="10515600" cy="3313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C84B4E-392D-4861-B41C-AEB0721FB13A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6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C353D96-8827-4E24-96AB-B5C6455D9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959" y="335993"/>
            <a:ext cx="2743200" cy="7194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37796-96D6-4B35-B6A7-3A1C236FCDFA}"/>
              </a:ext>
            </a:extLst>
          </p:cNvPr>
          <p:cNvSpPr txBox="1"/>
          <p:nvPr/>
        </p:nvSpPr>
        <p:spPr>
          <a:xfrm>
            <a:off x="-7311" y="6503322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ja-JP" altLang="en-US">
              <a:solidFill>
                <a:srgbClr val="FF0000"/>
              </a:solidFill>
              <a:ea typeface="游ゴシック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F64A11-C693-47EB-A54C-2D897D596EB8}"/>
              </a:ext>
            </a:extLst>
          </p:cNvPr>
          <p:cNvCxnSpPr/>
          <p:nvPr/>
        </p:nvCxnSpPr>
        <p:spPr>
          <a:xfrm flipV="1">
            <a:off x="-7311" y="1119268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4CA49-8338-40A6-9D0F-B045B2900A24}"/>
              </a:ext>
            </a:extLst>
          </p:cNvPr>
          <p:cNvCxnSpPr>
            <a:cxnSpLocks/>
          </p:cNvCxnSpPr>
          <p:nvPr/>
        </p:nvCxnSpPr>
        <p:spPr>
          <a:xfrm>
            <a:off x="1089614" y="2082500"/>
            <a:ext cx="11091662" cy="1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8DD164-5D20-4301-BDAD-8767A7CF2CB2}"/>
              </a:ext>
            </a:extLst>
          </p:cNvPr>
          <p:cNvSpPr txBox="1"/>
          <p:nvPr/>
        </p:nvSpPr>
        <p:spPr>
          <a:xfrm>
            <a:off x="165439" y="1396513"/>
            <a:ext cx="145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Assumptions: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5781A12-7CE8-4A2F-A9BD-92E0CCAC6BD3}"/>
              </a:ext>
            </a:extLst>
          </p:cNvPr>
          <p:cNvSpPr/>
          <p:nvPr/>
        </p:nvSpPr>
        <p:spPr>
          <a:xfrm>
            <a:off x="1615451" y="1218382"/>
            <a:ext cx="191447" cy="714416"/>
          </a:xfrm>
          <a:prstGeom prst="leftBrace">
            <a:avLst>
              <a:gd name="adj1" fmla="val 7983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47A98C-9C88-4D3B-98D9-F5ABB4039577}"/>
              </a:ext>
            </a:extLst>
          </p:cNvPr>
          <p:cNvSpPr txBox="1"/>
          <p:nvPr/>
        </p:nvSpPr>
        <p:spPr>
          <a:xfrm>
            <a:off x="1910932" y="1218382"/>
            <a:ext cx="10097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5% of customers buy packages.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Remain the same commission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All customers will buy economy tickets for both train and flight. </a:t>
            </a:r>
          </a:p>
        </p:txBody>
      </p:sp>
    </p:spTree>
    <p:extLst>
      <p:ext uri="{BB962C8B-B14F-4D97-AF65-F5344CB8AC3E}">
        <p14:creationId xmlns:p14="http://schemas.microsoft.com/office/powerpoint/2010/main" val="225988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F092-6446-4158-894B-DBCE410E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I</a:t>
            </a:r>
            <a:r>
              <a:rPr lang="en-US" altLang="zh-CN" dirty="0" err="1"/>
              <a:t>mplementation</a:t>
            </a:r>
            <a:r>
              <a:rPr lang="en-US" altLang="zh-CN" dirty="0"/>
              <a:t> </a:t>
            </a:r>
            <a:endParaRPr lang="en-CA" dirty="0"/>
          </a:p>
        </p:txBody>
      </p:sp>
      <p:pic>
        <p:nvPicPr>
          <p:cNvPr id="4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9D9F53FF-F38F-488B-AD94-0E302F8A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313F2F-0095-4B81-8CF6-2B103B9F58F0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8AE011-F6A8-4EF2-8890-E9A611C07ECA}"/>
              </a:ext>
            </a:extLst>
          </p:cNvPr>
          <p:cNvSpPr txBox="1"/>
          <p:nvPr/>
        </p:nvSpPr>
        <p:spPr>
          <a:xfrm>
            <a:off x="-2275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4873EDFF-97FF-4A83-A4FF-D5BF955483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574365"/>
              </p:ext>
            </p:extLst>
          </p:nvPr>
        </p:nvGraphicFramePr>
        <p:xfrm>
          <a:off x="0" y="3638691"/>
          <a:ext cx="12192000" cy="577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4359E64-5197-4C22-826E-832EC51DC80E}"/>
              </a:ext>
            </a:extLst>
          </p:cNvPr>
          <p:cNvCxnSpPr/>
          <p:nvPr/>
        </p:nvCxnSpPr>
        <p:spPr>
          <a:xfrm rot="5400000" flipH="1" flipV="1">
            <a:off x="831000" y="3133681"/>
            <a:ext cx="512210" cy="497810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3CE6F6-48D4-4732-AD11-1E894B0A1408}"/>
              </a:ext>
            </a:extLst>
          </p:cNvPr>
          <p:cNvSpPr txBox="1"/>
          <p:nvPr/>
        </p:nvSpPr>
        <p:spPr>
          <a:xfrm>
            <a:off x="46542" y="1690688"/>
            <a:ext cx="2578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Start applying the promotion discount for Airbnb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 to the event-planner conferences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B7D6ED3-F7AB-4A53-855F-01280EB27F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84665" y="4243246"/>
            <a:ext cx="387125" cy="33400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923716-513E-41E4-A70D-7628CA2A118C}"/>
              </a:ext>
            </a:extLst>
          </p:cNvPr>
          <p:cNvSpPr txBox="1"/>
          <p:nvPr/>
        </p:nvSpPr>
        <p:spPr>
          <a:xfrm>
            <a:off x="221758" y="4687359"/>
            <a:ext cx="257893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Start </a:t>
            </a:r>
            <a:r>
              <a:rPr lang="en-US" altLang="zh-CN" dirty="0">
                <a:ea typeface="等线"/>
              </a:rPr>
              <a:t>posting co-op positions for school; Start negotiating with VIA</a:t>
            </a:r>
            <a:endParaRPr lang="en-CA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EA8911E-60B8-49AA-8EC1-1BAF0EAED62C}"/>
              </a:ext>
            </a:extLst>
          </p:cNvPr>
          <p:cNvCxnSpPr/>
          <p:nvPr/>
        </p:nvCxnSpPr>
        <p:spPr>
          <a:xfrm rot="5400000" flipH="1" flipV="1">
            <a:off x="3918241" y="3133681"/>
            <a:ext cx="512210" cy="497810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EA7AEE1-FA28-4494-8774-17B409D52353}"/>
              </a:ext>
            </a:extLst>
          </p:cNvPr>
          <p:cNvSpPr txBox="1"/>
          <p:nvPr/>
        </p:nvSpPr>
        <p:spPr>
          <a:xfrm>
            <a:off x="3747037" y="4688175"/>
            <a:ext cx="257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train ticket service on the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2066301-8E5E-4DB3-A72D-28C9144FB4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75941" y="4195541"/>
            <a:ext cx="387125" cy="33400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07FB1C1-6679-4B90-BA9C-847A3A1DCF82}"/>
              </a:ext>
            </a:extLst>
          </p:cNvPr>
          <p:cNvSpPr txBox="1"/>
          <p:nvPr/>
        </p:nvSpPr>
        <p:spPr>
          <a:xfrm>
            <a:off x="9265378" y="4687359"/>
            <a:ext cx="257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the result for train and flight ticket, make necessary requirements. </a:t>
            </a:r>
            <a:endParaRPr lang="en-CA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5DEAB8C-94FA-470E-AF92-BBDCF9F1D1AA}"/>
              </a:ext>
            </a:extLst>
          </p:cNvPr>
          <p:cNvCxnSpPr/>
          <p:nvPr/>
        </p:nvCxnSpPr>
        <p:spPr>
          <a:xfrm rot="5400000" flipH="1" flipV="1">
            <a:off x="7335835" y="3133681"/>
            <a:ext cx="512210" cy="497810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ADE6E3B-9EFE-42E7-9F8D-E26F96EFBD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94282" y="4243246"/>
            <a:ext cx="387125" cy="33400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B3A3D39-0C71-42A8-8B2F-45570B9C0DCD}"/>
              </a:ext>
            </a:extLst>
          </p:cNvPr>
          <p:cNvSpPr txBox="1"/>
          <p:nvPr/>
        </p:nvSpPr>
        <p:spPr>
          <a:xfrm>
            <a:off x="6551377" y="2443582"/>
            <a:ext cx="257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flight ticket service on the map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E6CDD8-A995-44BA-BDE0-9F162429286A}"/>
              </a:ext>
            </a:extLst>
          </p:cNvPr>
          <p:cNvSpPr txBox="1"/>
          <p:nvPr/>
        </p:nvSpPr>
        <p:spPr>
          <a:xfrm>
            <a:off x="3458889" y="2474406"/>
            <a:ext cx="257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negotiating with Airline companies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5131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461E99B-DDF6-4128-B326-B29779C185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1554029"/>
              </p:ext>
            </p:extLst>
          </p:nvPr>
        </p:nvGraphicFramePr>
        <p:xfrm>
          <a:off x="838200" y="2559550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7C294D1-4689-4BCD-8613-B4D13351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</a:t>
            </a:r>
            <a:r>
              <a:rPr lang="en-US" altLang="zh-CN" dirty="0"/>
              <a:t>takeaway</a:t>
            </a:r>
            <a:endParaRPr lang="en-CA" dirty="0"/>
          </a:p>
        </p:txBody>
      </p:sp>
      <p:pic>
        <p:nvPicPr>
          <p:cNvPr id="4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F026608-8F68-428B-B6A9-32ECBAD4F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67B4AC-8A35-46FF-9EF3-48B9754D9D4C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EF3E59-1156-4C3E-B3F3-447B5FC65CD1}"/>
              </a:ext>
            </a:extLst>
          </p:cNvPr>
          <p:cNvSpPr txBox="1"/>
          <p:nvPr/>
        </p:nvSpPr>
        <p:spPr>
          <a:xfrm>
            <a:off x="-2275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2EFD4-131D-4065-9540-085783EE9E99}"/>
              </a:ext>
            </a:extLst>
          </p:cNvPr>
          <p:cNvSpPr txBox="1"/>
          <p:nvPr/>
        </p:nvSpPr>
        <p:spPr>
          <a:xfrm>
            <a:off x="2664541" y="1690688"/>
            <a:ext cx="68549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/>
              <a:t>By applying our 3-Gets strategy, Stay22 is able to…</a:t>
            </a:r>
          </a:p>
        </p:txBody>
      </p:sp>
      <p:pic>
        <p:nvPicPr>
          <p:cNvPr id="15" name="Graphic 14" descr="Piggy Bank">
            <a:extLst>
              <a:ext uri="{FF2B5EF4-FFF2-40B4-BE49-F238E27FC236}">
                <a16:creationId xmlns:a16="http://schemas.microsoft.com/office/drawing/2014/main" id="{CF4589BA-41EE-4F5A-AED8-062E2FF11B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3847" y="5601244"/>
            <a:ext cx="914400" cy="914400"/>
          </a:xfrm>
          <a:prstGeom prst="rect">
            <a:avLst/>
          </a:prstGeom>
        </p:spPr>
      </p:pic>
      <p:pic>
        <p:nvPicPr>
          <p:cNvPr id="19" name="Graphic 18" descr="Upward trend">
            <a:extLst>
              <a:ext uri="{FF2B5EF4-FFF2-40B4-BE49-F238E27FC236}">
                <a16:creationId xmlns:a16="http://schemas.microsoft.com/office/drawing/2014/main" id="{6400ABDC-5AF9-41A9-815E-60C8DEAEF6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62492" y="5578475"/>
            <a:ext cx="914400" cy="914400"/>
          </a:xfrm>
          <a:prstGeom prst="rect">
            <a:avLst/>
          </a:prstGeom>
        </p:spPr>
      </p:pic>
      <p:pic>
        <p:nvPicPr>
          <p:cNvPr id="20" name="Graphic 19" descr="Meeting">
            <a:extLst>
              <a:ext uri="{FF2B5EF4-FFF2-40B4-BE49-F238E27FC236}">
                <a16:creationId xmlns:a16="http://schemas.microsoft.com/office/drawing/2014/main" id="{5B22180C-571F-4014-A78A-53ECA3B0E0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6624" y="56012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2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A1E30F06-6A87-4BD1-98DA-7DE6613690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02029"/>
            <a:ext cx="12073364" cy="50908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2DFCF-3BC1-4A3F-BEE6-55F1D06E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861" y="1453674"/>
            <a:ext cx="3602389" cy="47110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/>
              <a:t>Thank you!</a:t>
            </a:r>
          </a:p>
          <a:p>
            <a:pPr marL="0" indent="0">
              <a:buNone/>
            </a:pPr>
            <a:r>
              <a:rPr lang="en-CA" sz="1800" dirty="0"/>
              <a:t>Presentation: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CA" sz="1800" dirty="0">
                <a:hlinkClick r:id="rId3" action="ppaction://hlinksldjump"/>
              </a:rPr>
              <a:t>Opportunity</a:t>
            </a:r>
            <a:endParaRPr lang="en-CA" sz="18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CA" sz="1800" dirty="0">
                <a:hlinkClick r:id="rId4" action="ppaction://hlinksldjump"/>
              </a:rPr>
              <a:t>Current Situation</a:t>
            </a:r>
            <a:endParaRPr lang="en-CA" sz="18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CA" sz="1800" dirty="0">
                <a:hlinkClick r:id="rId5" action="ppaction://hlinksldjump"/>
              </a:rPr>
              <a:t>Get New Partners</a:t>
            </a:r>
            <a:endParaRPr lang="en-CA" sz="18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CA" sz="1800" dirty="0">
                <a:hlinkClick r:id="rId6" action="ppaction://hlinksldjump"/>
              </a:rPr>
              <a:t>Get New Talents</a:t>
            </a:r>
            <a:endParaRPr lang="en-CA" sz="18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CA" sz="1800" dirty="0">
                <a:hlinkClick r:id="rId7" action="ppaction://hlinksldjump"/>
              </a:rPr>
              <a:t>Get into New Industry – Decision Matrix</a:t>
            </a:r>
            <a:endParaRPr lang="en-CA" sz="18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CA" sz="1800" dirty="0">
                <a:hlinkClick r:id="rId8" action="ppaction://hlinksldjump"/>
              </a:rPr>
              <a:t>Get into New Industry – Flight tickets</a:t>
            </a:r>
            <a:endParaRPr lang="en-CA" sz="18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CA" sz="1800" dirty="0">
                <a:hlinkClick r:id="rId9" action="ppaction://hlinksldjump"/>
              </a:rPr>
              <a:t>Get into New Industry – Train tickets</a:t>
            </a:r>
            <a:endParaRPr lang="en-CA" sz="18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CA" sz="1800" dirty="0">
                <a:hlinkClick r:id="rId10" action="ppaction://hlinksldjump"/>
              </a:rPr>
              <a:t>New Business Model</a:t>
            </a:r>
            <a:endParaRPr lang="en-CA" sz="18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CA" sz="1800" dirty="0">
                <a:hlinkClick r:id="rId11" action="ppaction://hlinksldjump"/>
              </a:rPr>
              <a:t>Finance</a:t>
            </a:r>
            <a:endParaRPr lang="en-CA" sz="18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CA" sz="1800" dirty="0">
                <a:hlinkClick r:id="rId12" action="ppaction://hlinksldjump"/>
              </a:rPr>
              <a:t>Implementation</a:t>
            </a:r>
            <a:endParaRPr lang="en-CA" sz="1800" dirty="0"/>
          </a:p>
          <a:p>
            <a:pPr>
              <a:lnSpc>
                <a:spcPct val="120000"/>
              </a:lnSpc>
              <a:buFontTx/>
              <a:buChar char="-"/>
            </a:pPr>
            <a:r>
              <a:rPr lang="en-CA" sz="1800" dirty="0">
                <a:hlinkClick r:id="rId13" action="ppaction://hlinksldjump"/>
              </a:rPr>
              <a:t>Key takeaways</a:t>
            </a:r>
            <a:endParaRPr lang="en-CA" sz="1800" dirty="0"/>
          </a:p>
          <a:p>
            <a:pPr marL="0" indent="0">
              <a:buNone/>
            </a:pPr>
            <a:endParaRPr lang="en-CA" sz="1800" dirty="0"/>
          </a:p>
          <a:p>
            <a:pPr>
              <a:buFontTx/>
              <a:buChar char="-"/>
            </a:pPr>
            <a:endParaRPr lang="en-CA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F6C17F-0875-4124-82EB-6057CDCD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Q&amp;A</a:t>
            </a:r>
          </a:p>
        </p:txBody>
      </p:sp>
      <p:pic>
        <p:nvPicPr>
          <p:cNvPr id="9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97DCFDAD-E73C-4302-B635-3F63095D05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A6EC3A-12DF-4945-BE43-5455B934EAC0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C92BB5-F910-49F4-8086-0A50D8F13452}"/>
              </a:ext>
            </a:extLst>
          </p:cNvPr>
          <p:cNvSpPr txBox="1"/>
          <p:nvPr/>
        </p:nvSpPr>
        <p:spPr>
          <a:xfrm>
            <a:off x="-2275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43D93-6CB9-4C2C-9505-2D614ABA81E7}"/>
              </a:ext>
            </a:extLst>
          </p:cNvPr>
          <p:cNvSpPr txBox="1"/>
          <p:nvPr/>
        </p:nvSpPr>
        <p:spPr>
          <a:xfrm>
            <a:off x="7594447" y="1901151"/>
            <a:ext cx="359737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/>
              <a:t>Finance:</a:t>
            </a:r>
          </a:p>
          <a:p>
            <a:pPr marL="285750" indent="-285750">
              <a:buFontTx/>
              <a:buChar char="-"/>
            </a:pPr>
            <a:r>
              <a:rPr lang="en-CA" sz="1500" dirty="0">
                <a:hlinkClick r:id="rId15" action="ppaction://hlinksldjump"/>
              </a:rPr>
              <a:t>Finance calculation </a:t>
            </a:r>
            <a:endParaRPr lang="en-CA" sz="1500" dirty="0"/>
          </a:p>
          <a:p>
            <a:pPr marL="285750" indent="-285750">
              <a:buFontTx/>
              <a:buChar char="-"/>
            </a:pPr>
            <a:r>
              <a:rPr lang="en-CA" sz="1500" dirty="0">
                <a:hlinkClick r:id="rId16" action="ppaction://hlinksldjump"/>
              </a:rPr>
              <a:t>Finance calculation (1)</a:t>
            </a:r>
            <a:endParaRPr lang="en-CA" sz="1500" dirty="0"/>
          </a:p>
          <a:p>
            <a:pPr marL="285750" indent="-285750">
              <a:buFontTx/>
              <a:buChar char="-"/>
            </a:pPr>
            <a:r>
              <a:rPr lang="en-CA" sz="1500" dirty="0">
                <a:hlinkClick r:id="rId17" action="ppaction://hlinksldjump"/>
              </a:rPr>
              <a:t>Finance calculation (2)</a:t>
            </a:r>
            <a:endParaRPr lang="en-CA" sz="1500" dirty="0"/>
          </a:p>
          <a:p>
            <a:pPr marL="285750" indent="-285750">
              <a:buFontTx/>
              <a:buChar char="-"/>
            </a:pPr>
            <a:r>
              <a:rPr lang="en-CA" sz="1500" dirty="0">
                <a:hlinkClick r:id="rId18" action="ppaction://hlinksldjump"/>
              </a:rPr>
              <a:t>Flight Ticket Prices</a:t>
            </a:r>
            <a:endParaRPr lang="en-CA" sz="1500" dirty="0"/>
          </a:p>
          <a:p>
            <a:pPr marL="285750" indent="-285750">
              <a:buFontTx/>
              <a:buChar char="-"/>
            </a:pPr>
            <a:r>
              <a:rPr lang="en-CA" sz="1500" dirty="0">
                <a:hlinkClick r:id="rId19" action="ppaction://hlinksldjump"/>
              </a:rPr>
              <a:t>Train Ticket Prices</a:t>
            </a:r>
            <a:endParaRPr lang="en-CA" sz="1500" dirty="0"/>
          </a:p>
          <a:p>
            <a:endParaRPr lang="en-CA" sz="1500" dirty="0"/>
          </a:p>
          <a:p>
            <a:r>
              <a:rPr lang="en-CA" sz="1500" dirty="0"/>
              <a:t>Strategy</a:t>
            </a:r>
          </a:p>
          <a:p>
            <a:pPr marL="285750" indent="-285750">
              <a:buFontTx/>
              <a:buChar char="-"/>
            </a:pPr>
            <a:r>
              <a:rPr lang="en-CA" sz="1500" dirty="0">
                <a:hlinkClick r:id="rId20" action="ppaction://hlinksldjump"/>
              </a:rPr>
              <a:t>Get New Partners</a:t>
            </a:r>
            <a:endParaRPr lang="en-CA" sz="1500" dirty="0"/>
          </a:p>
          <a:p>
            <a:pPr marL="285750" indent="-285750">
              <a:buFontTx/>
              <a:buChar char="-"/>
            </a:pPr>
            <a:r>
              <a:rPr lang="en-CA" sz="1500" dirty="0">
                <a:hlinkClick r:id="rId21" action="ppaction://hlinksldjump"/>
              </a:rPr>
              <a:t>Get New Talents</a:t>
            </a:r>
            <a:endParaRPr lang="en-CA" sz="1500" dirty="0"/>
          </a:p>
          <a:p>
            <a:pPr marL="285750" indent="-285750">
              <a:buFontTx/>
              <a:buChar char="-"/>
            </a:pPr>
            <a:r>
              <a:rPr lang="en-CA" sz="1500" dirty="0">
                <a:hlinkClick r:id="rId22" action="ppaction://hlinksldjump"/>
              </a:rPr>
              <a:t>Staff Distribution</a:t>
            </a:r>
            <a:endParaRPr lang="en-CA" sz="1500" dirty="0"/>
          </a:p>
          <a:p>
            <a:pPr marL="285750" indent="-285750">
              <a:buFontTx/>
              <a:buChar char="-"/>
            </a:pPr>
            <a:endParaRPr lang="en-CA" sz="1500" dirty="0"/>
          </a:p>
          <a:p>
            <a:endParaRPr lang="en-CA" sz="1500" dirty="0"/>
          </a:p>
          <a:p>
            <a:endParaRPr lang="en-CA" sz="1500" dirty="0"/>
          </a:p>
          <a:p>
            <a:pPr marL="285750" indent="-285750">
              <a:buFontTx/>
              <a:buChar char="-"/>
            </a:pPr>
            <a:endParaRPr lang="en-CA" sz="1500" dirty="0"/>
          </a:p>
        </p:txBody>
      </p:sp>
    </p:spTree>
    <p:extLst>
      <p:ext uri="{BB962C8B-B14F-4D97-AF65-F5344CB8AC3E}">
        <p14:creationId xmlns:p14="http://schemas.microsoft.com/office/powerpoint/2010/main" val="118628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AEDE-A573-41D3-B737-B93DF1B1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Agenda </a:t>
            </a:r>
            <a:endParaRPr lang="en-US"/>
          </a:p>
        </p:txBody>
      </p:sp>
      <p:pic>
        <p:nvPicPr>
          <p:cNvPr id="896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9CBCF180-46FD-4B02-8F5B-05793E5F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graphicFrame>
        <p:nvGraphicFramePr>
          <p:cNvPr id="1318" name="Diagram 1318">
            <a:extLst>
              <a:ext uri="{FF2B5EF4-FFF2-40B4-BE49-F238E27FC236}">
                <a16:creationId xmlns:a16="http://schemas.microsoft.com/office/drawing/2014/main" id="{42C76ED3-AA63-4ACE-AAD7-0FC6F7DF9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532935"/>
              </p:ext>
            </p:extLst>
          </p:nvPr>
        </p:nvGraphicFramePr>
        <p:xfrm>
          <a:off x="683104" y="1825625"/>
          <a:ext cx="2335901" cy="696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74" name="Diagram 1318">
            <a:extLst>
              <a:ext uri="{FF2B5EF4-FFF2-40B4-BE49-F238E27FC236}">
                <a16:creationId xmlns:a16="http://schemas.microsoft.com/office/drawing/2014/main" id="{B9BE46C5-D6DC-449D-97B0-CF091064D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92705"/>
              </p:ext>
            </p:extLst>
          </p:nvPr>
        </p:nvGraphicFramePr>
        <p:xfrm>
          <a:off x="545539" y="2625388"/>
          <a:ext cx="4338681" cy="696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377" name="Diagram 1318">
            <a:extLst>
              <a:ext uri="{FF2B5EF4-FFF2-40B4-BE49-F238E27FC236}">
                <a16:creationId xmlns:a16="http://schemas.microsoft.com/office/drawing/2014/main" id="{AA5BBC0A-260F-4ECC-B87F-CAF87CEEE9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313781"/>
              </p:ext>
            </p:extLst>
          </p:nvPr>
        </p:nvGraphicFramePr>
        <p:xfrm>
          <a:off x="306823" y="4234354"/>
          <a:ext cx="8081247" cy="696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380" name="Diagram 1318">
            <a:extLst>
              <a:ext uri="{FF2B5EF4-FFF2-40B4-BE49-F238E27FC236}">
                <a16:creationId xmlns:a16="http://schemas.microsoft.com/office/drawing/2014/main" id="{BC508517-BEB8-45BA-917B-18D857D192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5806597"/>
              </p:ext>
            </p:extLst>
          </p:nvPr>
        </p:nvGraphicFramePr>
        <p:xfrm>
          <a:off x="445736" y="3429197"/>
          <a:ext cx="6206593" cy="696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1383" name="Diagram 1318">
            <a:extLst>
              <a:ext uri="{FF2B5EF4-FFF2-40B4-BE49-F238E27FC236}">
                <a16:creationId xmlns:a16="http://schemas.microsoft.com/office/drawing/2014/main" id="{467B1486-CA68-4600-A6E9-F8472A6BB5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34050"/>
              </p:ext>
            </p:extLst>
          </p:nvPr>
        </p:nvGraphicFramePr>
        <p:xfrm>
          <a:off x="200278" y="5058393"/>
          <a:ext cx="10063796" cy="696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816" name="Diagram 1318">
            <a:extLst>
              <a:ext uri="{FF2B5EF4-FFF2-40B4-BE49-F238E27FC236}">
                <a16:creationId xmlns:a16="http://schemas.microsoft.com/office/drawing/2014/main" id="{3BB48063-E30D-48CA-91FB-634BDE7EFF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012104"/>
              </p:ext>
            </p:extLst>
          </p:nvPr>
        </p:nvGraphicFramePr>
        <p:xfrm>
          <a:off x="58667" y="5860853"/>
          <a:ext cx="12120521" cy="696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pic>
        <p:nvPicPr>
          <p:cNvPr id="1676" name="Graphic 1676" descr="Sleep">
            <a:extLst>
              <a:ext uri="{FF2B5EF4-FFF2-40B4-BE49-F238E27FC236}">
                <a16:creationId xmlns:a16="http://schemas.microsoft.com/office/drawing/2014/main" id="{3752F43A-FD20-44D4-9AFA-DF4CEB89B3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201667" y="2466048"/>
            <a:ext cx="914400" cy="914400"/>
          </a:xfrm>
          <a:prstGeom prst="rect">
            <a:avLst/>
          </a:prstGeom>
        </p:spPr>
      </p:pic>
      <p:pic>
        <p:nvPicPr>
          <p:cNvPr id="1678" name="Graphic 1676" descr="Sleep">
            <a:extLst>
              <a:ext uri="{FF2B5EF4-FFF2-40B4-BE49-F238E27FC236}">
                <a16:creationId xmlns:a16="http://schemas.microsoft.com/office/drawing/2014/main" id="{9993C342-641B-4AF8-BB13-E0F901B0878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3082" y="3268508"/>
            <a:ext cx="914400" cy="914400"/>
          </a:xfrm>
          <a:prstGeom prst="rect">
            <a:avLst/>
          </a:prstGeom>
        </p:spPr>
      </p:pic>
      <p:pic>
        <p:nvPicPr>
          <p:cNvPr id="1679" name="Graphic 1676" descr="Sleep">
            <a:extLst>
              <a:ext uri="{FF2B5EF4-FFF2-40B4-BE49-F238E27FC236}">
                <a16:creationId xmlns:a16="http://schemas.microsoft.com/office/drawing/2014/main" id="{0F6F17CE-D966-438C-8B78-C4EAFF6FB9C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712180" y="4927375"/>
            <a:ext cx="914400" cy="914400"/>
          </a:xfrm>
          <a:prstGeom prst="rect">
            <a:avLst/>
          </a:prstGeom>
        </p:spPr>
      </p:pic>
      <p:pic>
        <p:nvPicPr>
          <p:cNvPr id="1680" name="Graphic 1676" descr="Sleep">
            <a:extLst>
              <a:ext uri="{FF2B5EF4-FFF2-40B4-BE49-F238E27FC236}">
                <a16:creationId xmlns:a16="http://schemas.microsoft.com/office/drawing/2014/main" id="{D7CE11C2-5660-44F1-BAD6-EE2D0A0E848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820073" y="4124914"/>
            <a:ext cx="914400" cy="914400"/>
          </a:xfrm>
          <a:prstGeom prst="rect">
            <a:avLst/>
          </a:prstGeom>
        </p:spPr>
      </p:pic>
      <p:pic>
        <p:nvPicPr>
          <p:cNvPr id="1681" name="Graphic 1676" descr="Sleep">
            <a:extLst>
              <a:ext uri="{FF2B5EF4-FFF2-40B4-BE49-F238E27FC236}">
                <a16:creationId xmlns:a16="http://schemas.microsoft.com/office/drawing/2014/main" id="{20E3124A-595F-4A14-AECB-432FEAE971D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941454" y="3268508"/>
            <a:ext cx="914400" cy="914400"/>
          </a:xfrm>
          <a:prstGeom prst="rect">
            <a:avLst/>
          </a:prstGeom>
        </p:spPr>
      </p:pic>
      <p:pic>
        <p:nvPicPr>
          <p:cNvPr id="1682" name="Graphic 1676" descr="Sleep">
            <a:extLst>
              <a:ext uri="{FF2B5EF4-FFF2-40B4-BE49-F238E27FC236}">
                <a16:creationId xmlns:a16="http://schemas.microsoft.com/office/drawing/2014/main" id="{912167DF-C499-4BED-9C02-F6A5580E29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41968" y="5750066"/>
            <a:ext cx="914400" cy="914400"/>
          </a:xfrm>
          <a:prstGeom prst="rect">
            <a:avLst/>
          </a:prstGeom>
        </p:spPr>
      </p:pic>
      <p:pic>
        <p:nvPicPr>
          <p:cNvPr id="1683" name="Graphic 1676" descr="Sleep">
            <a:extLst>
              <a:ext uri="{FF2B5EF4-FFF2-40B4-BE49-F238E27FC236}">
                <a16:creationId xmlns:a16="http://schemas.microsoft.com/office/drawing/2014/main" id="{76274B36-94B3-4C6A-9EBB-19AFA52CEF6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3118" y="4947605"/>
            <a:ext cx="914400" cy="914400"/>
          </a:xfrm>
          <a:prstGeom prst="rect">
            <a:avLst/>
          </a:prstGeom>
        </p:spPr>
      </p:pic>
      <p:pic>
        <p:nvPicPr>
          <p:cNvPr id="1684" name="Graphic 1676" descr="Sleep">
            <a:extLst>
              <a:ext uri="{FF2B5EF4-FFF2-40B4-BE49-F238E27FC236}">
                <a16:creationId xmlns:a16="http://schemas.microsoft.com/office/drawing/2014/main" id="{87EA8905-D411-41DB-A51D-CBA3138881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98216" y="4124915"/>
            <a:ext cx="914400" cy="914400"/>
          </a:xfrm>
          <a:prstGeom prst="rect">
            <a:avLst/>
          </a:prstGeom>
        </p:spPr>
      </p:pic>
      <p:pic>
        <p:nvPicPr>
          <p:cNvPr id="1685" name="Graphic 1676" descr="Sleep">
            <a:extLst>
              <a:ext uri="{FF2B5EF4-FFF2-40B4-BE49-F238E27FC236}">
                <a16:creationId xmlns:a16="http://schemas.microsoft.com/office/drawing/2014/main" id="{7F7B313B-878D-4D48-9938-8A8CB05FCEF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593577" y="5750064"/>
            <a:ext cx="914400" cy="914400"/>
          </a:xfrm>
          <a:prstGeom prst="rect">
            <a:avLst/>
          </a:prstGeom>
        </p:spPr>
      </p:pic>
      <p:pic>
        <p:nvPicPr>
          <p:cNvPr id="1686" name="Graphic 1676" descr="Sleep">
            <a:extLst>
              <a:ext uri="{FF2B5EF4-FFF2-40B4-BE49-F238E27FC236}">
                <a16:creationId xmlns:a16="http://schemas.microsoft.com/office/drawing/2014/main" id="{7AD148D8-2B62-4A05-9356-D458DBC043E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593577" y="4927374"/>
            <a:ext cx="914400" cy="914400"/>
          </a:xfrm>
          <a:prstGeom prst="rect">
            <a:avLst/>
          </a:prstGeom>
        </p:spPr>
      </p:pic>
      <p:pic>
        <p:nvPicPr>
          <p:cNvPr id="1687" name="Graphic 1676" descr="Sleep">
            <a:extLst>
              <a:ext uri="{FF2B5EF4-FFF2-40B4-BE49-F238E27FC236}">
                <a16:creationId xmlns:a16="http://schemas.microsoft.com/office/drawing/2014/main" id="{71F62CE0-2E1D-48B2-BCB7-93471F62DD1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14957" y="4124913"/>
            <a:ext cx="914400" cy="914400"/>
          </a:xfrm>
          <a:prstGeom prst="rect">
            <a:avLst/>
          </a:prstGeom>
        </p:spPr>
      </p:pic>
      <p:pic>
        <p:nvPicPr>
          <p:cNvPr id="1688" name="Graphic 1676" descr="Sleep">
            <a:extLst>
              <a:ext uri="{FF2B5EF4-FFF2-40B4-BE49-F238E27FC236}">
                <a16:creationId xmlns:a16="http://schemas.microsoft.com/office/drawing/2014/main" id="{ECBD3680-B178-45E6-B9D7-1B4CDC81EFD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63825" y="5750064"/>
            <a:ext cx="914400" cy="914400"/>
          </a:xfrm>
          <a:prstGeom prst="rect">
            <a:avLst/>
          </a:prstGeom>
        </p:spPr>
      </p:pic>
      <p:pic>
        <p:nvPicPr>
          <p:cNvPr id="1689" name="Graphic 1676" descr="Sleep">
            <a:extLst>
              <a:ext uri="{FF2B5EF4-FFF2-40B4-BE49-F238E27FC236}">
                <a16:creationId xmlns:a16="http://schemas.microsoft.com/office/drawing/2014/main" id="{66754BF3-EC09-475E-9727-5A7DD8992E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518215" y="5750064"/>
            <a:ext cx="914400" cy="914400"/>
          </a:xfrm>
          <a:prstGeom prst="rect">
            <a:avLst/>
          </a:prstGeom>
        </p:spPr>
      </p:pic>
      <p:pic>
        <p:nvPicPr>
          <p:cNvPr id="1690" name="Graphic 1676" descr="Sleep">
            <a:extLst>
              <a:ext uri="{FF2B5EF4-FFF2-40B4-BE49-F238E27FC236}">
                <a16:creationId xmlns:a16="http://schemas.microsoft.com/office/drawing/2014/main" id="{4BE4ECFF-B019-4976-9B2A-4A1EA087785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55895" y="5750064"/>
            <a:ext cx="914400" cy="914400"/>
          </a:xfrm>
          <a:prstGeom prst="rect">
            <a:avLst/>
          </a:prstGeom>
        </p:spPr>
      </p:pic>
      <p:pic>
        <p:nvPicPr>
          <p:cNvPr id="1691" name="Graphic 1676" descr="Sleep">
            <a:extLst>
              <a:ext uri="{FF2B5EF4-FFF2-40B4-BE49-F238E27FC236}">
                <a16:creationId xmlns:a16="http://schemas.microsoft.com/office/drawing/2014/main" id="{3A80AD52-957A-4918-9E76-4DA1C318FEC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657046" y="4927374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8A7FCC-58EA-4096-BE01-3511CE623E13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C0F45D6-CC42-4246-94E1-FC4AD864448A}"/>
              </a:ext>
            </a:extLst>
          </p:cNvPr>
          <p:cNvSpPr txBox="1"/>
          <p:nvPr/>
        </p:nvSpPr>
        <p:spPr>
          <a:xfrm>
            <a:off x="-2275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4465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9ACA6D-A681-4688-A245-E679AFAB5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91" y="1348562"/>
            <a:ext cx="11379991" cy="25251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69FC88-682D-4798-A612-6F59ACA633BC}"/>
              </a:ext>
            </a:extLst>
          </p:cNvPr>
          <p:cNvSpPr txBox="1">
            <a:spLocks/>
          </p:cNvSpPr>
          <p:nvPr/>
        </p:nvSpPr>
        <p:spPr>
          <a:xfrm>
            <a:off x="832164" y="2534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>
                <a:ea typeface="等线 Light"/>
              </a:rPr>
              <a:t>Finance calculation</a:t>
            </a:r>
            <a:endParaRPr lang="en-US" altLang="zh-CN">
              <a:ea typeface="等线 Light"/>
              <a:cs typeface="Calibri Light"/>
            </a:endParaRPr>
          </a:p>
        </p:txBody>
      </p:sp>
      <p:pic>
        <p:nvPicPr>
          <p:cNvPr id="7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F7E2E731-EDD4-4F96-8231-5A8454299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879599-78F5-4073-98A7-62BBDC7024CC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308CC5-28B2-42F7-B513-8D9005C425B5}"/>
              </a:ext>
            </a:extLst>
          </p:cNvPr>
          <p:cNvSpPr txBox="1"/>
          <p:nvPr/>
        </p:nvSpPr>
        <p:spPr>
          <a:xfrm>
            <a:off x="-2275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6A5843-7C21-4588-AD5A-A4305A87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" y="4067694"/>
            <a:ext cx="11705841" cy="209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99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AFDBFE-B411-41A2-B2AF-8419A9BC6D53}"/>
              </a:ext>
            </a:extLst>
          </p:cNvPr>
          <p:cNvSpPr txBox="1">
            <a:spLocks/>
          </p:cNvSpPr>
          <p:nvPr/>
        </p:nvSpPr>
        <p:spPr>
          <a:xfrm>
            <a:off x="832164" y="2534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>
                <a:ea typeface="等线 Light"/>
              </a:rPr>
              <a:t>Finance calculation (continued)</a:t>
            </a:r>
            <a:endParaRPr lang="en-US" altLang="zh-CN">
              <a:ea typeface="等线 Light"/>
              <a:cs typeface="Calibri Light"/>
            </a:endParaRPr>
          </a:p>
        </p:txBody>
      </p:sp>
      <p:pic>
        <p:nvPicPr>
          <p:cNvPr id="7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B7D61A8-4B60-44C9-A0DE-A5369F62B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AE1829-9A4C-4C54-BB52-EAB00369EA93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E30A07-D825-41B5-9492-0D5E89E78B04}"/>
              </a:ext>
            </a:extLst>
          </p:cNvPr>
          <p:cNvSpPr txBox="1"/>
          <p:nvPr/>
        </p:nvSpPr>
        <p:spPr>
          <a:xfrm>
            <a:off x="-2275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7BE34A-954C-443E-AA52-CD0B27C13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646" y="1574055"/>
            <a:ext cx="11805718" cy="48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7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2F94D1-C002-4232-B7DF-651BB2D2F833}"/>
              </a:ext>
            </a:extLst>
          </p:cNvPr>
          <p:cNvSpPr txBox="1">
            <a:spLocks/>
          </p:cNvSpPr>
          <p:nvPr/>
        </p:nvSpPr>
        <p:spPr>
          <a:xfrm>
            <a:off x="832164" y="2534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dirty="0">
                <a:ea typeface="等线 Light"/>
              </a:rPr>
              <a:t>Finance calculation (continued)</a:t>
            </a:r>
            <a:endParaRPr lang="en-US" altLang="zh-CN" dirty="0">
              <a:ea typeface="等线 Light"/>
              <a:cs typeface="Calibri Light"/>
            </a:endParaRPr>
          </a:p>
        </p:txBody>
      </p:sp>
      <p:pic>
        <p:nvPicPr>
          <p:cNvPr id="5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A5898612-F7EA-418D-A424-F224CBC1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863640-F3B9-4DBF-92FC-39D28C12D6D2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77C2E2-1A8D-464A-9AC9-1A12C913D77D}"/>
              </a:ext>
            </a:extLst>
          </p:cNvPr>
          <p:cNvSpPr txBox="1"/>
          <p:nvPr/>
        </p:nvSpPr>
        <p:spPr>
          <a:xfrm>
            <a:off x="-2275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724015-B956-466E-8080-7699CA1FB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2" y="1385734"/>
            <a:ext cx="11600506" cy="1717541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CCD6D2-ADAE-448E-8E05-D8EACFC1E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69" y="2762489"/>
            <a:ext cx="11600504" cy="391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5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5853-7915-490A-AB2A-665BEA2DA4B0}"/>
              </a:ext>
            </a:extLst>
          </p:cNvPr>
          <p:cNvSpPr txBox="1">
            <a:spLocks/>
          </p:cNvSpPr>
          <p:nvPr/>
        </p:nvSpPr>
        <p:spPr>
          <a:xfrm>
            <a:off x="832164" y="2534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sz="3800" dirty="0">
                <a:ea typeface="等线 Light"/>
              </a:rPr>
              <a:t>Finance calculation (flight ticket price)</a:t>
            </a:r>
            <a:endParaRPr lang="en-US" altLang="zh-CN" sz="3800" dirty="0">
              <a:ea typeface="等线 Light"/>
              <a:cs typeface="Calibri Light"/>
            </a:endParaRPr>
          </a:p>
        </p:txBody>
      </p:sp>
      <p:pic>
        <p:nvPicPr>
          <p:cNvPr id="3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0554545F-1C33-4E29-AC7E-3346539D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841AFA-FC96-4EE3-864D-DAA516FC4837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14FBF8-2343-41DE-B245-1B4DE6B62DC1}"/>
              </a:ext>
            </a:extLst>
          </p:cNvPr>
          <p:cNvSpPr txBox="1"/>
          <p:nvPr/>
        </p:nvSpPr>
        <p:spPr>
          <a:xfrm>
            <a:off x="-2275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08A72-8E13-4B39-BFDA-CFA4E27F0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58" y="1367953"/>
            <a:ext cx="9858895" cy="5341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1BC60E-E49C-4592-ADE1-B01C60EB3743}"/>
              </a:ext>
            </a:extLst>
          </p:cNvPr>
          <p:cNvSpPr txBox="1"/>
          <p:nvPr/>
        </p:nvSpPr>
        <p:spPr>
          <a:xfrm>
            <a:off x="10047316" y="1911927"/>
            <a:ext cx="1695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Sources are from: Statistic Canada https://www150.statcan.gc.ca/t1/tbl1/en/tv.action?pid=2310003601</a:t>
            </a:r>
          </a:p>
        </p:txBody>
      </p:sp>
    </p:spTree>
    <p:extLst>
      <p:ext uri="{BB962C8B-B14F-4D97-AF65-F5344CB8AC3E}">
        <p14:creationId xmlns:p14="http://schemas.microsoft.com/office/powerpoint/2010/main" val="260969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DE166C-DF36-431B-B4F0-D05A49BE8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92622"/>
            <a:ext cx="6273338" cy="43513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292052-59A9-4DC3-8A9E-8BDA6772AD80}"/>
              </a:ext>
            </a:extLst>
          </p:cNvPr>
          <p:cNvSpPr txBox="1">
            <a:spLocks/>
          </p:cNvSpPr>
          <p:nvPr/>
        </p:nvSpPr>
        <p:spPr>
          <a:xfrm>
            <a:off x="832164" y="2534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zh-CN" sz="3800" dirty="0">
                <a:ea typeface="等线 Light"/>
              </a:rPr>
              <a:t>Finance calculation (train ticket price)</a:t>
            </a:r>
            <a:endParaRPr lang="en-US" altLang="zh-CN" sz="3800" dirty="0">
              <a:ea typeface="等线 Light"/>
              <a:cs typeface="Calibri Light"/>
            </a:endParaRPr>
          </a:p>
        </p:txBody>
      </p:sp>
      <p:pic>
        <p:nvPicPr>
          <p:cNvPr id="5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F92DC71F-CBAE-4E5E-942F-545B5037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99C7F8-7BC5-4FEC-BA7A-86BAED0E4D91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EAC5E4-3CD7-4953-9867-30536F455C66}"/>
              </a:ext>
            </a:extLst>
          </p:cNvPr>
          <p:cNvSpPr txBox="1"/>
          <p:nvPr/>
        </p:nvSpPr>
        <p:spPr>
          <a:xfrm>
            <a:off x="-2275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6EE8F5-C841-4903-98CF-EE669888D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39" y="1477161"/>
            <a:ext cx="5918661" cy="4566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EEBFE2-A273-4D3A-8CAD-F19EE3EEBD1F}"/>
              </a:ext>
            </a:extLst>
          </p:cNvPr>
          <p:cNvSpPr txBox="1"/>
          <p:nvPr/>
        </p:nvSpPr>
        <p:spPr>
          <a:xfrm>
            <a:off x="6977150" y="5668253"/>
            <a:ext cx="465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Sources: VIA price list: https://m.viarail.ca/sites/all/files/media/lecanadien/price_list_en_2018.pdf?ga_pdf=compare-prices</a:t>
            </a:r>
          </a:p>
        </p:txBody>
      </p:sp>
    </p:spTree>
    <p:extLst>
      <p:ext uri="{BB962C8B-B14F-4D97-AF65-F5344CB8AC3E}">
        <p14:creationId xmlns:p14="http://schemas.microsoft.com/office/powerpoint/2010/main" val="4190518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FF9C-A722-404B-A5C2-69A15297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Conferences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B58C16-3EA7-4E30-9C2B-78BFB003AA09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69A2BD-93C5-4C1C-BB7D-5761CA28E0D6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637916E7-B7A2-4CCC-945B-0403586EF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959" y="335993"/>
            <a:ext cx="2743200" cy="719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D1A86-4808-43BC-BD3C-1B0C0C7DC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" y="1359674"/>
            <a:ext cx="6811020" cy="513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C897B7-D554-47D8-8685-ABA022FA6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982" y="1359674"/>
            <a:ext cx="5539827" cy="49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49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2B63F70-DF2A-44CB-9FFA-9C4FCE0A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3400" dirty="0"/>
              <a:t>Co-op example – Concordia 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0024D-80AF-44E7-939E-390ECBAA2975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6D72F6-5C9F-4347-ADFE-B428FFA48C3D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5A3332A-9856-471C-8F39-6A1F1228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959" y="335993"/>
            <a:ext cx="2743200" cy="719418"/>
          </a:xfrm>
          <a:prstGeom prst="rect">
            <a:avLst/>
          </a:prstGeom>
        </p:spPr>
      </p:pic>
      <p:pic>
        <p:nvPicPr>
          <p:cNvPr id="1026" name="Picture 2" descr="https://scontent.fyhu2-1.fna.fbcdn.net/v/t1.15752-0/p280x280/52586346_405690970191718_7869568941809467392_n.png?_nc_cat=106&amp;_nc_ht=scontent.fyhu2-1.fna&amp;oh=89e4bc7637d49d916e9e650c4563c653&amp;oe=5CFDCE28">
            <a:extLst>
              <a:ext uri="{FF2B5EF4-FFF2-40B4-BE49-F238E27FC236}">
                <a16:creationId xmlns:a16="http://schemas.microsoft.com/office/drawing/2014/main" id="{2819318C-4DE5-48A8-83DD-DCC8640A62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37" y="1410034"/>
            <a:ext cx="6717920" cy="16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1C8AB-E320-41D6-938B-C8747A3C5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9939"/>
            <a:ext cx="6833360" cy="2678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F276E7-964C-4760-9549-52B1B8D72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821" y="3136003"/>
            <a:ext cx="7249031" cy="26788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55B0C5-0185-437D-B9BE-702AE4D3E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876" y="1358811"/>
            <a:ext cx="5402443" cy="1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0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7ED5-3E40-4005-95B3-02BC2C20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400" dirty="0"/>
              <a:t>Co-op example – Concordia University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BCEF84-0E8F-47CC-A9ED-7AA7B5A46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925" y="1634334"/>
            <a:ext cx="5782075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BEC868-B70F-45C8-B74E-B4F8F3660BBA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5056F2-F650-4288-B773-B210754AB070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75A1562C-3190-411F-AFA7-837EB9E5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959" y="335993"/>
            <a:ext cx="2743200" cy="719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AB885-9B5C-4505-B9AB-6449931FA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9767"/>
            <a:ext cx="6147834" cy="49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3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369B49-6721-450B-A47E-A02A9AF06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4873"/>
            <a:ext cx="6783185" cy="22460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A517D1-33AB-4A44-B03D-B1BD1603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Staff distribution</a:t>
            </a:r>
          </a:p>
        </p:txBody>
      </p:sp>
      <p:pic>
        <p:nvPicPr>
          <p:cNvPr id="5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06ADB39B-6CB4-4307-9F7B-1E82A9A6B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344BE4-23E8-443F-9174-830820EE4C08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ECF82DF-6460-45FF-B05A-C2DE434EAAAF}"/>
              </a:ext>
            </a:extLst>
          </p:cNvPr>
          <p:cNvSpPr txBox="1"/>
          <p:nvPr/>
        </p:nvSpPr>
        <p:spPr>
          <a:xfrm>
            <a:off x="-2275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8054C-0646-4414-AB55-6416F195B252}"/>
              </a:ext>
            </a:extLst>
          </p:cNvPr>
          <p:cNvSpPr txBox="1"/>
          <p:nvPr/>
        </p:nvSpPr>
        <p:spPr>
          <a:xfrm>
            <a:off x="670560" y="4034444"/>
            <a:ext cx="6112625" cy="20313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Current employee requirement focus on Sales and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Needs to align with the requirement for implementation (negotiating and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 year 2020, we plan to add train ticket service in our map and flight ticket service in 2021, which requires IT expertise for successful </a:t>
            </a:r>
            <a:r>
              <a:rPr lang="en-US" altLang="zh-CN" dirty="0"/>
              <a:t>implement.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Employees’ salary is considered in the fiancé calculation 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242CB3-2BDA-44B4-A309-00FAD065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687" y="1367631"/>
            <a:ext cx="53816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878DE-BDED-4E70-9740-0238B32E05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1376" y="38793"/>
            <a:ext cx="12180624" cy="6858000"/>
          </a:xfrm>
          <a:prstGeom prst="rect">
            <a:avLst/>
          </a:prstGeom>
        </p:spPr>
      </p:pic>
      <p:pic>
        <p:nvPicPr>
          <p:cNvPr id="3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0E954FA-2483-4468-8AA7-5CBC22C4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9A8C776-BA34-4C95-BD2F-EB038C8C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Opportunity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8344258-2FAD-4F95-8504-D33FF845A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3802" y="2221405"/>
            <a:ext cx="7476432" cy="3370188"/>
          </a:xfrm>
        </p:spPr>
        <p:txBody>
          <a:bodyPr/>
          <a:lstStyle/>
          <a:p>
            <a:r>
              <a:rPr lang="en-US" dirty="0"/>
              <a:t>By implementing </a:t>
            </a:r>
            <a:r>
              <a:rPr lang="en-US" b="1" i="1" dirty="0"/>
              <a:t>3-Gets</a:t>
            </a:r>
            <a:r>
              <a:rPr lang="en-US" b="1" dirty="0"/>
              <a:t> strategy</a:t>
            </a:r>
            <a:r>
              <a:rPr lang="en-US" dirty="0"/>
              <a:t>, Stay 22 will be positioned as a </a:t>
            </a:r>
            <a:r>
              <a:rPr lang="en-US" b="1" dirty="0"/>
              <a:t>leading Price Comparing Map Provider </a:t>
            </a:r>
            <a:r>
              <a:rPr lang="en-US" dirty="0"/>
              <a:t>by 2021, that services event-goers while achieving more than </a:t>
            </a:r>
            <a:r>
              <a:rPr lang="en-US" b="1" dirty="0"/>
              <a:t>$344,000 revenue </a:t>
            </a:r>
            <a:r>
              <a:rPr lang="en-US" dirty="0"/>
              <a:t>within next two years. In addition, profitability is estimated </a:t>
            </a:r>
            <a:r>
              <a:rPr lang="en-US" b="1" dirty="0"/>
              <a:t>above $400,000 </a:t>
            </a:r>
            <a:r>
              <a:rPr lang="en-US" dirty="0"/>
              <a:t>in the long term.</a:t>
            </a:r>
            <a:endParaRPr lang="en-US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44E601C-8BE4-4DA4-B41E-3DB9B75F30AA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60BA7E-3043-49CA-84B4-2E514A9883E8}"/>
              </a:ext>
            </a:extLst>
          </p:cNvPr>
          <p:cNvSpPr txBox="1"/>
          <p:nvPr/>
        </p:nvSpPr>
        <p:spPr>
          <a:xfrm>
            <a:off x="-2275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29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425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146D061C-C9EC-44B2-9F8A-F593E1AF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998" y="-93783"/>
            <a:ext cx="12602305" cy="6951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9670A-7719-415C-A71A-48E0AB2C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68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Current situation –SWOT analysis </a:t>
            </a:r>
          </a:p>
        </p:txBody>
      </p:sp>
      <p:pic>
        <p:nvPicPr>
          <p:cNvPr id="514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4F82FE3-5910-4EDD-B0FC-9A13AA4F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graphicFrame>
        <p:nvGraphicFramePr>
          <p:cNvPr id="59" name="Diagram 59">
            <a:extLst>
              <a:ext uri="{FF2B5EF4-FFF2-40B4-BE49-F238E27FC236}">
                <a16:creationId xmlns:a16="http://schemas.microsoft.com/office/drawing/2014/main" id="{DC2A290C-68FF-44A6-BB14-C57A7EC154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716552"/>
              </p:ext>
            </p:extLst>
          </p:nvPr>
        </p:nvGraphicFramePr>
        <p:xfrm>
          <a:off x="622111" y="1694835"/>
          <a:ext cx="10913659" cy="448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3F889A-3B98-40B9-B1D9-207F7166205A}"/>
              </a:ext>
            </a:extLst>
          </p:cNvPr>
          <p:cNvCxnSpPr/>
          <p:nvPr/>
        </p:nvCxnSpPr>
        <p:spPr>
          <a:xfrm flipV="1">
            <a:off x="-16491" y="1467412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21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FC5D-A837-4363-9420-0242EFB6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Get New Partners </a:t>
            </a:r>
            <a:r>
              <a:rPr lang="en-US" sz="2000" b="1">
                <a:solidFill>
                  <a:schemeClr val="accent2"/>
                </a:solidFill>
                <a:cs typeface="Calibri Light"/>
              </a:rPr>
              <a:t>(without forgetting the old ones)</a:t>
            </a:r>
            <a:endParaRPr lang="en-CA" sz="2000" b="1">
              <a:solidFill>
                <a:schemeClr val="accent2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2EA5BF0-6B4E-41BE-AD3D-4B478EBA99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118651"/>
              </p:ext>
            </p:extLst>
          </p:nvPr>
        </p:nvGraphicFramePr>
        <p:xfrm>
          <a:off x="-5037" y="1497725"/>
          <a:ext cx="5414763" cy="2319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AE5A3235-5BBE-4DC3-B5A4-50CACD883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E47EB6-9CD7-47A4-9766-5496DAC95AA9}"/>
              </a:ext>
            </a:extLst>
          </p:cNvPr>
          <p:cNvCxnSpPr/>
          <p:nvPr/>
        </p:nvCxnSpPr>
        <p:spPr>
          <a:xfrm flipV="1">
            <a:off x="1139" y="1331807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D62B6A-3636-449D-AF54-8990BF5C872C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9" name="Graphic 8" descr="Trophy">
            <a:extLst>
              <a:ext uri="{FF2B5EF4-FFF2-40B4-BE49-F238E27FC236}">
                <a16:creationId xmlns:a16="http://schemas.microsoft.com/office/drawing/2014/main" id="{F363C6FB-E95B-4D62-8FE7-F552535D06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49" y="1702684"/>
            <a:ext cx="516855" cy="535506"/>
          </a:xfrm>
          <a:prstGeom prst="rect">
            <a:avLst/>
          </a:prstGeom>
        </p:spPr>
      </p:pic>
      <p:pic>
        <p:nvPicPr>
          <p:cNvPr id="11" name="Graphic 10" descr="Money">
            <a:extLst>
              <a:ext uri="{FF2B5EF4-FFF2-40B4-BE49-F238E27FC236}">
                <a16:creationId xmlns:a16="http://schemas.microsoft.com/office/drawing/2014/main" id="{1FCCF7D2-88F6-46CE-9633-082EAB3E93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6639" y="2383711"/>
            <a:ext cx="470888" cy="487880"/>
          </a:xfrm>
          <a:prstGeom prst="rect">
            <a:avLst/>
          </a:prstGeom>
        </p:spPr>
      </p:pic>
      <p:pic>
        <p:nvPicPr>
          <p:cNvPr id="13" name="Graphic 12" descr="Lock">
            <a:extLst>
              <a:ext uri="{FF2B5EF4-FFF2-40B4-BE49-F238E27FC236}">
                <a16:creationId xmlns:a16="http://schemas.microsoft.com/office/drawing/2014/main" id="{D93A5281-2336-4981-89D8-C5BF3B92FA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179" y="3121339"/>
            <a:ext cx="430397" cy="445928"/>
          </a:xfrm>
          <a:prstGeom prst="rect">
            <a:avLst/>
          </a:prstGeom>
        </p:spPr>
      </p:pic>
      <p:pic>
        <p:nvPicPr>
          <p:cNvPr id="14" name="Picture 25">
            <a:extLst>
              <a:ext uri="{FF2B5EF4-FFF2-40B4-BE49-F238E27FC236}">
                <a16:creationId xmlns:a16="http://schemas.microsoft.com/office/drawing/2014/main" id="{C7447582-736B-4EDD-9B02-35F0F2DCDF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9399" y="2127718"/>
            <a:ext cx="848497" cy="879405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FE198A70-C8E3-4395-A544-FBAA4577D981}"/>
              </a:ext>
            </a:extLst>
          </p:cNvPr>
          <p:cNvSpPr/>
          <p:nvPr/>
        </p:nvSpPr>
        <p:spPr>
          <a:xfrm>
            <a:off x="5409726" y="1718603"/>
            <a:ext cx="304918" cy="1864583"/>
          </a:xfrm>
          <a:prstGeom prst="rightBrace">
            <a:avLst>
              <a:gd name="adj1" fmla="val 92731"/>
              <a:gd name="adj2" fmla="val 47651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Graphic 16" descr="Line Arrow: Straight">
            <a:extLst>
              <a:ext uri="{FF2B5EF4-FFF2-40B4-BE49-F238E27FC236}">
                <a16:creationId xmlns:a16="http://schemas.microsoft.com/office/drawing/2014/main" id="{1787958C-EECF-4C7E-9119-62F56F176D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6535764" y="2383711"/>
            <a:ext cx="511432" cy="5114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289BFE-5391-40DF-AFE0-F5284119B307}"/>
              </a:ext>
            </a:extLst>
          </p:cNvPr>
          <p:cNvSpPr txBox="1"/>
          <p:nvPr/>
        </p:nvSpPr>
        <p:spPr>
          <a:xfrm>
            <a:off x="7191385" y="2153687"/>
            <a:ext cx="3912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cs typeface="Calibri Light"/>
              </a:rPr>
              <a:t>Seek for </a:t>
            </a:r>
            <a:r>
              <a:rPr lang="en-US">
                <a:solidFill>
                  <a:schemeClr val="accent2"/>
                </a:solidFill>
                <a:cs typeface="Calibri Light"/>
              </a:rPr>
              <a:t>long-term</a:t>
            </a:r>
            <a:r>
              <a:rPr lang="en-US">
                <a:cs typeface="Calibri Light"/>
              </a:rPr>
              <a:t> cooperation and maintain </a:t>
            </a:r>
            <a:r>
              <a:rPr lang="en-US">
                <a:solidFill>
                  <a:schemeClr val="accent2"/>
                </a:solidFill>
                <a:cs typeface="Calibri Light"/>
              </a:rPr>
              <a:t>exclusive</a:t>
            </a:r>
            <a:r>
              <a:rPr lang="en-US">
                <a:cs typeface="Calibri Light"/>
              </a:rPr>
              <a:t> partnership with Airbnb.</a:t>
            </a:r>
          </a:p>
          <a:p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920E20-E750-4322-87FC-B4126FA624EB}"/>
              </a:ext>
            </a:extLst>
          </p:cNvPr>
          <p:cNvSpPr/>
          <p:nvPr/>
        </p:nvSpPr>
        <p:spPr>
          <a:xfrm>
            <a:off x="7202336" y="2044022"/>
            <a:ext cx="3901814" cy="11908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355C5D-3351-455C-A7F1-86D891AB8A4F}"/>
              </a:ext>
            </a:extLst>
          </p:cNvPr>
          <p:cNvSpPr txBox="1"/>
          <p:nvPr/>
        </p:nvSpPr>
        <p:spPr>
          <a:xfrm>
            <a:off x="1412875" y="4056235"/>
            <a:ext cx="179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What to do?</a:t>
            </a:r>
            <a:endParaRPr lang="en-CA" sz="2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A05754-B6B8-4A60-861C-7F0C8F725C6E}"/>
              </a:ext>
            </a:extLst>
          </p:cNvPr>
          <p:cNvSpPr txBox="1"/>
          <p:nvPr/>
        </p:nvSpPr>
        <p:spPr>
          <a:xfrm>
            <a:off x="579804" y="4829547"/>
            <a:ext cx="3790904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Provide a 5% annual discount on above six-year exclusive contract with Airbnb.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Also to trade for further cooperation on our coming flight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 Light"/>
            </a:endParaRPr>
          </a:p>
          <a:p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C077DF-075A-4E73-8B31-1DB545373BDB}"/>
              </a:ext>
            </a:extLst>
          </p:cNvPr>
          <p:cNvSpPr/>
          <p:nvPr/>
        </p:nvSpPr>
        <p:spPr>
          <a:xfrm>
            <a:off x="536576" y="4694009"/>
            <a:ext cx="3914964" cy="17988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10217D-82AA-48E3-94F7-5216E1F27276}"/>
              </a:ext>
            </a:extLst>
          </p:cNvPr>
          <p:cNvSpPr/>
          <p:nvPr/>
        </p:nvSpPr>
        <p:spPr>
          <a:xfrm>
            <a:off x="7113908" y="4677491"/>
            <a:ext cx="3990242" cy="17988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DFC438-A8A3-471A-AB53-82A0614307A8}"/>
              </a:ext>
            </a:extLst>
          </p:cNvPr>
          <p:cNvSpPr txBox="1"/>
          <p:nvPr/>
        </p:nvSpPr>
        <p:spPr>
          <a:xfrm>
            <a:off x="7874725" y="4056235"/>
            <a:ext cx="25460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What do we get?</a:t>
            </a:r>
            <a:endParaRPr lang="en-CA" sz="2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34899F-4A08-4F37-9685-5171A5198E8E}"/>
              </a:ext>
            </a:extLst>
          </p:cNvPr>
          <p:cNvSpPr txBox="1"/>
          <p:nvPr/>
        </p:nvSpPr>
        <p:spPr>
          <a:xfrm>
            <a:off x="7194740" y="4884101"/>
            <a:ext cx="39094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Maintain the large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Keep our comparative advantage.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Further low-cost advertisement on flight ticket service.</a:t>
            </a:r>
          </a:p>
          <a:p>
            <a:endParaRPr lang="en-CA"/>
          </a:p>
        </p:txBody>
      </p:sp>
      <p:pic>
        <p:nvPicPr>
          <p:cNvPr id="12" name="Graphic 11" descr="Arrow: Slight curve">
            <a:extLst>
              <a:ext uri="{FF2B5EF4-FFF2-40B4-BE49-F238E27FC236}">
                <a16:creationId xmlns:a16="http://schemas.microsoft.com/office/drawing/2014/main" id="{613C0084-BDB7-4FF9-B256-307C832C9F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5032381" y="4884101"/>
            <a:ext cx="1539633" cy="914400"/>
          </a:xfrm>
          <a:prstGeom prst="rect">
            <a:avLst/>
          </a:prstGeom>
        </p:spPr>
      </p:pic>
      <p:pic>
        <p:nvPicPr>
          <p:cNvPr id="27" name="Graphic 26" descr="Arrow: Slight curve">
            <a:extLst>
              <a:ext uri="{FF2B5EF4-FFF2-40B4-BE49-F238E27FC236}">
                <a16:creationId xmlns:a16="http://schemas.microsoft.com/office/drawing/2014/main" id="{0AFDDBF0-D9EA-4297-B169-BE18CFE477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51550" y="5482806"/>
            <a:ext cx="166234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D516D36-12F0-4177-A3B6-C3783AEBE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982229"/>
              </p:ext>
            </p:extLst>
          </p:nvPr>
        </p:nvGraphicFramePr>
        <p:xfrm>
          <a:off x="200181" y="1529354"/>
          <a:ext cx="5895819" cy="2155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1C90D4EE-63B9-46A5-A069-4437AE0223E4}"/>
              </a:ext>
            </a:extLst>
          </p:cNvPr>
          <p:cNvSpPr txBox="1">
            <a:spLocks/>
          </p:cNvSpPr>
          <p:nvPr/>
        </p:nvSpPr>
        <p:spPr>
          <a:xfrm>
            <a:off x="789704" y="4240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Get New Partners</a:t>
            </a:r>
            <a:endParaRPr lang="en-US"/>
          </a:p>
        </p:txBody>
      </p:sp>
      <p:pic>
        <p:nvPicPr>
          <p:cNvPr id="5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95E99ED-473B-48AD-9B0B-F6B607D2E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0273AE-056D-412B-AAD4-BB3349D47A2A}"/>
              </a:ext>
            </a:extLst>
          </p:cNvPr>
          <p:cNvCxnSpPr/>
          <p:nvPr/>
        </p:nvCxnSpPr>
        <p:spPr>
          <a:xfrm flipV="1">
            <a:off x="1139" y="1331807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DC1F0E-888D-4FF2-BA5F-259A74A3C49B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7BACD-A457-4342-A804-2BBED941C975}"/>
              </a:ext>
            </a:extLst>
          </p:cNvPr>
          <p:cNvSpPr txBox="1"/>
          <p:nvPr/>
        </p:nvSpPr>
        <p:spPr>
          <a:xfrm>
            <a:off x="1615918" y="4472682"/>
            <a:ext cx="1790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What to do?</a:t>
            </a:r>
            <a:endParaRPr lang="en-CA" sz="25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B9D215-EA91-4821-9278-24565565329E}"/>
              </a:ext>
            </a:extLst>
          </p:cNvPr>
          <p:cNvSpPr/>
          <p:nvPr/>
        </p:nvSpPr>
        <p:spPr>
          <a:xfrm>
            <a:off x="7238741" y="5064006"/>
            <a:ext cx="4044951" cy="12003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B7381-E199-4A4B-871F-87847D88426E}"/>
              </a:ext>
            </a:extLst>
          </p:cNvPr>
          <p:cNvSpPr txBox="1"/>
          <p:nvPr/>
        </p:nvSpPr>
        <p:spPr>
          <a:xfrm>
            <a:off x="8009786" y="4472682"/>
            <a:ext cx="25460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What do we get?</a:t>
            </a:r>
            <a:endParaRPr lang="en-CA" sz="25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DA324-68DB-4925-AD43-3249C85143D9}"/>
              </a:ext>
            </a:extLst>
          </p:cNvPr>
          <p:cNvSpPr txBox="1"/>
          <p:nvPr/>
        </p:nvSpPr>
        <p:spPr>
          <a:xfrm>
            <a:off x="7260352" y="5064006"/>
            <a:ext cx="4044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To advertise ourselves with much lower cost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More accurately targeted customers and partners</a:t>
            </a:r>
          </a:p>
        </p:txBody>
      </p:sp>
      <p:pic>
        <p:nvPicPr>
          <p:cNvPr id="17" name="Picture 16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A8620803-E127-47EA-B307-FFC0C127C4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93" y="1393973"/>
            <a:ext cx="5796657" cy="2689171"/>
          </a:xfrm>
          <a:prstGeom prst="rect">
            <a:avLst/>
          </a:prstGeom>
        </p:spPr>
      </p:pic>
      <p:pic>
        <p:nvPicPr>
          <p:cNvPr id="14" name="Graphic 13" descr="Arrow: Slight curve">
            <a:extLst>
              <a:ext uri="{FF2B5EF4-FFF2-40B4-BE49-F238E27FC236}">
                <a16:creationId xmlns:a16="http://schemas.microsoft.com/office/drawing/2014/main" id="{CD3ED1EF-E10D-41A4-AF88-5771C4709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5032381" y="4884101"/>
            <a:ext cx="1539633" cy="914400"/>
          </a:xfrm>
          <a:prstGeom prst="rect">
            <a:avLst/>
          </a:prstGeom>
        </p:spPr>
      </p:pic>
      <p:pic>
        <p:nvPicPr>
          <p:cNvPr id="16" name="Graphic 15" descr="Arrow: Slight curve">
            <a:extLst>
              <a:ext uri="{FF2B5EF4-FFF2-40B4-BE49-F238E27FC236}">
                <a16:creationId xmlns:a16="http://schemas.microsoft.com/office/drawing/2014/main" id="{DC65FFC0-0B61-4646-AB63-E314249203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1550" y="5482806"/>
            <a:ext cx="1662347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77D02-89E3-486D-91E7-96B9720072F1}"/>
              </a:ext>
            </a:extLst>
          </p:cNvPr>
          <p:cNvSpPr txBox="1"/>
          <p:nvPr/>
        </p:nvSpPr>
        <p:spPr>
          <a:xfrm>
            <a:off x="474287" y="5064007"/>
            <a:ext cx="4073734" cy="12003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Introduce who we are, what we 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Show our excellent transcript, consolidate leading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Make ourselves seen and heard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178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EC53050-836C-4247-BC62-59189C44A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984107"/>
              </p:ext>
            </p:extLst>
          </p:nvPr>
        </p:nvGraphicFramePr>
        <p:xfrm>
          <a:off x="-503285" y="1589560"/>
          <a:ext cx="12620454" cy="2804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A3B7F94-4415-4003-B5BC-547BFE7C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Get New Talents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AE7064-8862-4BDB-824E-763895BD9FE0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43F4EF56-F235-4ABC-BCA0-AAAE8A4D3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4DD681-0660-4B2B-9CB3-37CE5F352588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5CD66-FA55-49EA-99B9-DC30112A24E8}"/>
              </a:ext>
            </a:extLst>
          </p:cNvPr>
          <p:cNvSpPr txBox="1"/>
          <p:nvPr/>
        </p:nvSpPr>
        <p:spPr>
          <a:xfrm>
            <a:off x="375981" y="4843328"/>
            <a:ext cx="6835185" cy="12003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CA"/>
              <a:t>Their current opening</a:t>
            </a:r>
            <a:r>
              <a:rPr lang="en-US" altLang="zh-CN"/>
              <a:t>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Digital marketing manager             </a:t>
            </a:r>
            <a:r>
              <a:rPr lang="en-US">
                <a:solidFill>
                  <a:schemeClr val="accent1"/>
                </a:solidFill>
              </a:rPr>
              <a:t>IT &amp;Marketing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Sales representative              </a:t>
            </a:r>
            <a:r>
              <a:rPr lang="en-US">
                <a:solidFill>
                  <a:schemeClr val="accent1"/>
                </a:solidFill>
              </a:rPr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Sales development and representative             </a:t>
            </a:r>
            <a:r>
              <a:rPr lang="en-US">
                <a:solidFill>
                  <a:schemeClr val="accent1"/>
                </a:solidFill>
              </a:rPr>
              <a:t>Marketing</a:t>
            </a:r>
            <a:r>
              <a:rPr lang="en-US"/>
              <a:t> </a:t>
            </a:r>
            <a:endParaRPr lang="en-CA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DC7C081-F612-4A90-9E3B-B787937DE269}"/>
              </a:ext>
            </a:extLst>
          </p:cNvPr>
          <p:cNvSpPr/>
          <p:nvPr/>
        </p:nvSpPr>
        <p:spPr>
          <a:xfrm>
            <a:off x="7512316" y="2754151"/>
            <a:ext cx="235444" cy="2776605"/>
          </a:xfrm>
          <a:prstGeom prst="rightBrace">
            <a:avLst>
              <a:gd name="adj1" fmla="val 73450"/>
              <a:gd name="adj2" fmla="val 48422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DE77B-F666-4AF5-98E9-85113E4D8734}"/>
              </a:ext>
            </a:extLst>
          </p:cNvPr>
          <p:cNvSpPr txBox="1"/>
          <p:nvPr/>
        </p:nvSpPr>
        <p:spPr>
          <a:xfrm>
            <a:off x="8048910" y="2849791"/>
            <a:ext cx="3767109" cy="313932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Attract newly graduated students from college who have </a:t>
            </a:r>
            <a:r>
              <a:rPr lang="en-CA" dirty="0">
                <a:solidFill>
                  <a:schemeClr val="accent2"/>
                </a:solidFill>
              </a:rPr>
              <a:t>marketing</a:t>
            </a:r>
            <a:r>
              <a:rPr lang="en-CA" dirty="0"/>
              <a:t> and </a:t>
            </a:r>
            <a:r>
              <a:rPr lang="en-CA" dirty="0">
                <a:solidFill>
                  <a:schemeClr val="accent2"/>
                </a:solidFill>
              </a:rPr>
              <a:t>IT</a:t>
            </a:r>
            <a:r>
              <a:rPr lang="en-CA" dirty="0"/>
              <a:t> professions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Opening up cooperative education (co-op) positions in collaboration with colleges in Montreal.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Going to the conferences in colleges focused on IT and marketing.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Keep doing case competition, observe the potential candidate.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0E14A6-D011-4384-BAAE-FAE85F65B9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515" y="1362501"/>
            <a:ext cx="3009540" cy="1253975"/>
          </a:xfrm>
          <a:prstGeom prst="rect">
            <a:avLst/>
          </a:prstGeom>
        </p:spPr>
      </p:pic>
      <p:pic>
        <p:nvPicPr>
          <p:cNvPr id="15" name="Graphic 14" descr="Line Arrow: Straight">
            <a:extLst>
              <a:ext uri="{FF2B5EF4-FFF2-40B4-BE49-F238E27FC236}">
                <a16:creationId xmlns:a16="http://schemas.microsoft.com/office/drawing/2014/main" id="{5D7DBE8E-94D8-4556-92E8-B85743771F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283443" y="5027342"/>
            <a:ext cx="510130" cy="510130"/>
          </a:xfrm>
          <a:prstGeom prst="rect">
            <a:avLst/>
          </a:prstGeom>
        </p:spPr>
      </p:pic>
      <p:pic>
        <p:nvPicPr>
          <p:cNvPr id="16" name="Graphic 15" descr="Line Arrow: Straight">
            <a:extLst>
              <a:ext uri="{FF2B5EF4-FFF2-40B4-BE49-F238E27FC236}">
                <a16:creationId xmlns:a16="http://schemas.microsoft.com/office/drawing/2014/main" id="{95DA86B0-446D-4B71-A278-5329114CBF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2782893" y="5364806"/>
            <a:ext cx="510130" cy="510130"/>
          </a:xfrm>
          <a:prstGeom prst="rect">
            <a:avLst/>
          </a:prstGeom>
        </p:spPr>
      </p:pic>
      <p:pic>
        <p:nvPicPr>
          <p:cNvPr id="17" name="Graphic 16" descr="Line Arrow: Straight">
            <a:extLst>
              <a:ext uri="{FF2B5EF4-FFF2-40B4-BE49-F238E27FC236}">
                <a16:creationId xmlns:a16="http://schemas.microsoft.com/office/drawing/2014/main" id="{19DB7074-1CAF-453C-BD0D-880898AECC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4421424" y="5619871"/>
            <a:ext cx="510130" cy="5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9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1032AFED-E08F-4AF7-B021-C97DCCEAB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965098"/>
              </p:ext>
            </p:extLst>
          </p:nvPr>
        </p:nvGraphicFramePr>
        <p:xfrm>
          <a:off x="48491" y="2018876"/>
          <a:ext cx="3851563" cy="4009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18DE5E63-988D-44B8-A29F-E235653B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Get New Talents – results 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72AD3D-C52C-4F8E-8029-B162C1C0EB78}"/>
              </a:ext>
            </a:extLst>
          </p:cNvPr>
          <p:cNvCxnSpPr/>
          <p:nvPr/>
        </p:nvCxnSpPr>
        <p:spPr>
          <a:xfrm flipV="1">
            <a:off x="-2275" y="1327244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364A1046-EE6A-4AE7-8A26-C71AC5D7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5E59F5-666D-45C4-9F2D-9192CE243E8C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F139E47B-A970-48A3-A3CD-66DC6F6C4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363762"/>
              </p:ext>
            </p:extLst>
          </p:nvPr>
        </p:nvGraphicFramePr>
        <p:xfrm>
          <a:off x="3054926" y="2018875"/>
          <a:ext cx="5824182" cy="4009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8834606-2B54-45C5-89C4-9FBEDB29E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988979"/>
              </p:ext>
            </p:extLst>
          </p:nvPr>
        </p:nvGraphicFramePr>
        <p:xfrm>
          <a:off x="6906489" y="2006008"/>
          <a:ext cx="5824182" cy="4009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8186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CB9ED-9DCF-465E-8961-C5BB50A8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>
                <a:cs typeface="Calibri Light"/>
              </a:rPr>
              <a:t>Get into New Industry – Decision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657FF-0A06-48B6-8C81-204EAE109F2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C598B3C-22B0-473C-8BB5-571EE6609D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100428"/>
              </p:ext>
            </p:extLst>
          </p:nvPr>
        </p:nvGraphicFramePr>
        <p:xfrm>
          <a:off x="835925" y="1825388"/>
          <a:ext cx="10492827" cy="3856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715">
                  <a:extLst>
                    <a:ext uri="{9D8B030D-6E8A-4147-A177-3AD203B41FA5}">
                      <a16:colId xmlns:a16="http://schemas.microsoft.com/office/drawing/2014/main" val="2707347007"/>
                    </a:ext>
                  </a:extLst>
                </a:gridCol>
                <a:gridCol w="2195012">
                  <a:extLst>
                    <a:ext uri="{9D8B030D-6E8A-4147-A177-3AD203B41FA5}">
                      <a16:colId xmlns:a16="http://schemas.microsoft.com/office/drawing/2014/main" val="3977881724"/>
                    </a:ext>
                  </a:extLst>
                </a:gridCol>
                <a:gridCol w="2160894">
                  <a:extLst>
                    <a:ext uri="{9D8B030D-6E8A-4147-A177-3AD203B41FA5}">
                      <a16:colId xmlns:a16="http://schemas.microsoft.com/office/drawing/2014/main" val="2650162579"/>
                    </a:ext>
                  </a:extLst>
                </a:gridCol>
                <a:gridCol w="2058537">
                  <a:extLst>
                    <a:ext uri="{9D8B030D-6E8A-4147-A177-3AD203B41FA5}">
                      <a16:colId xmlns:a16="http://schemas.microsoft.com/office/drawing/2014/main" val="824100723"/>
                    </a:ext>
                  </a:extLst>
                </a:gridCol>
                <a:gridCol w="2349669">
                  <a:extLst>
                    <a:ext uri="{9D8B030D-6E8A-4147-A177-3AD203B41FA5}">
                      <a16:colId xmlns:a16="http://schemas.microsoft.com/office/drawing/2014/main" val="1936465288"/>
                    </a:ext>
                  </a:extLst>
                </a:gridCol>
              </a:tblGrid>
              <a:tr h="77337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Alternatives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Profitability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Barrier to enter</a:t>
                      </a:r>
                    </a:p>
                    <a:p>
                      <a:pPr lvl="0">
                        <a:buNone/>
                      </a:pPr>
                      <a:endParaRPr lang="en-US" sz="20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Competiton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Strenthen brand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605499"/>
                  </a:ext>
                </a:extLst>
              </a:tr>
              <a:tr h="770805">
                <a:tc>
                  <a:txBody>
                    <a:bodyPr/>
                    <a:lstStyle/>
                    <a:p>
                      <a:r>
                        <a:rPr lang="en-US" sz="2500"/>
                        <a:t>Ticket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301464"/>
                  </a:ext>
                </a:extLst>
              </a:tr>
              <a:tr h="770805">
                <a:tc>
                  <a:txBody>
                    <a:bodyPr/>
                    <a:lstStyle/>
                    <a:p>
                      <a:r>
                        <a:rPr lang="en-US" sz="2500"/>
                        <a:t>Parking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80871"/>
                  </a:ext>
                </a:extLst>
              </a:tr>
              <a:tr h="770805">
                <a:tc>
                  <a:txBody>
                    <a:bodyPr/>
                    <a:lstStyle/>
                    <a:p>
                      <a:r>
                        <a:rPr lang="en-US" sz="2500"/>
                        <a:t>Train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762003"/>
                  </a:ext>
                </a:extLst>
              </a:tr>
              <a:tr h="770805">
                <a:tc>
                  <a:txBody>
                    <a:bodyPr/>
                    <a:lstStyle/>
                    <a:p>
                      <a:r>
                        <a:rPr lang="en-US" sz="2500"/>
                        <a:t>Flight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23783"/>
                  </a:ext>
                </a:extLst>
              </a:tr>
            </a:tbl>
          </a:graphicData>
        </a:graphic>
      </p:graphicFrame>
      <p:pic>
        <p:nvPicPr>
          <p:cNvPr id="12" name="Picture 89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E9D707B-9463-411A-A917-D0A6005F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982" y="555828"/>
            <a:ext cx="2743200" cy="719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76E7AA-9CD3-4F93-8379-649C17388D6A}"/>
              </a:ext>
            </a:extLst>
          </p:cNvPr>
          <p:cNvSpPr/>
          <p:nvPr/>
        </p:nvSpPr>
        <p:spPr>
          <a:xfrm>
            <a:off x="2863755" y="2801202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01452D-972C-429C-8F64-22ADC5C742FD}"/>
              </a:ext>
            </a:extLst>
          </p:cNvPr>
          <p:cNvSpPr/>
          <p:nvPr/>
        </p:nvSpPr>
        <p:spPr>
          <a:xfrm>
            <a:off x="3460844" y="2801202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DC76F1-8519-4902-8B6C-C2AAF987B1A2}"/>
              </a:ext>
            </a:extLst>
          </p:cNvPr>
          <p:cNvSpPr/>
          <p:nvPr/>
        </p:nvSpPr>
        <p:spPr>
          <a:xfrm>
            <a:off x="4074993" y="2801202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667A6-E8C8-4BEB-A628-5B09D1F3883B}"/>
              </a:ext>
            </a:extLst>
          </p:cNvPr>
          <p:cNvSpPr/>
          <p:nvPr/>
        </p:nvSpPr>
        <p:spPr>
          <a:xfrm>
            <a:off x="5036023" y="2801201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6EB09C-2D69-44C8-84D8-F5E371886233}"/>
              </a:ext>
            </a:extLst>
          </p:cNvPr>
          <p:cNvSpPr/>
          <p:nvPr/>
        </p:nvSpPr>
        <p:spPr>
          <a:xfrm>
            <a:off x="5593306" y="2801201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CB9FF3-7041-48EB-A843-5501DB3BF605}"/>
              </a:ext>
            </a:extLst>
          </p:cNvPr>
          <p:cNvSpPr/>
          <p:nvPr/>
        </p:nvSpPr>
        <p:spPr>
          <a:xfrm>
            <a:off x="6190396" y="2801201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825DA4-E802-4609-B36C-A18C727B9163}"/>
              </a:ext>
            </a:extLst>
          </p:cNvPr>
          <p:cNvSpPr/>
          <p:nvPr/>
        </p:nvSpPr>
        <p:spPr>
          <a:xfrm>
            <a:off x="7140054" y="2801202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8EE3B4-1034-441B-9924-FB9014D89F6E}"/>
              </a:ext>
            </a:extLst>
          </p:cNvPr>
          <p:cNvSpPr/>
          <p:nvPr/>
        </p:nvSpPr>
        <p:spPr>
          <a:xfrm>
            <a:off x="7737142" y="2801202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D0B9CD-E683-460D-90FC-3A009931FEFD}"/>
              </a:ext>
            </a:extLst>
          </p:cNvPr>
          <p:cNvSpPr/>
          <p:nvPr/>
        </p:nvSpPr>
        <p:spPr>
          <a:xfrm>
            <a:off x="8334232" y="2801202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E9F800-1AAE-493A-9846-2973876E24A8}"/>
              </a:ext>
            </a:extLst>
          </p:cNvPr>
          <p:cNvSpPr/>
          <p:nvPr/>
        </p:nvSpPr>
        <p:spPr>
          <a:xfrm>
            <a:off x="9863918" y="2801201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815E21-0101-4FC5-9212-23631B69C4B2}"/>
              </a:ext>
            </a:extLst>
          </p:cNvPr>
          <p:cNvSpPr/>
          <p:nvPr/>
        </p:nvSpPr>
        <p:spPr>
          <a:xfrm>
            <a:off x="9244082" y="2801201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332C52-63B0-4B4C-A8B6-24F76E87464D}"/>
              </a:ext>
            </a:extLst>
          </p:cNvPr>
          <p:cNvSpPr/>
          <p:nvPr/>
        </p:nvSpPr>
        <p:spPr>
          <a:xfrm>
            <a:off x="10461007" y="2801201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B8B962-A8E5-415B-9EBB-61A6F054F91E}"/>
              </a:ext>
            </a:extLst>
          </p:cNvPr>
          <p:cNvSpPr/>
          <p:nvPr/>
        </p:nvSpPr>
        <p:spPr>
          <a:xfrm>
            <a:off x="2863755" y="3557515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F7F94A-AFE4-4601-B3B3-8644452DB302}"/>
              </a:ext>
            </a:extLst>
          </p:cNvPr>
          <p:cNvSpPr/>
          <p:nvPr/>
        </p:nvSpPr>
        <p:spPr>
          <a:xfrm>
            <a:off x="3460844" y="3557515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DC5573-A5D1-4D62-B2CD-A4947876B14B}"/>
              </a:ext>
            </a:extLst>
          </p:cNvPr>
          <p:cNvSpPr/>
          <p:nvPr/>
        </p:nvSpPr>
        <p:spPr>
          <a:xfrm>
            <a:off x="4074993" y="3557515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87D810-30D0-4E1C-A926-61DD7C1F7EAC}"/>
              </a:ext>
            </a:extLst>
          </p:cNvPr>
          <p:cNvSpPr/>
          <p:nvPr/>
        </p:nvSpPr>
        <p:spPr>
          <a:xfrm>
            <a:off x="5593306" y="3557515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C523ED-4738-415C-9E73-404E45A6283A}"/>
              </a:ext>
            </a:extLst>
          </p:cNvPr>
          <p:cNvSpPr/>
          <p:nvPr/>
        </p:nvSpPr>
        <p:spPr>
          <a:xfrm>
            <a:off x="5036022" y="3557515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14D10D-1105-477E-B9FB-F28CFEB62BA8}"/>
              </a:ext>
            </a:extLst>
          </p:cNvPr>
          <p:cNvSpPr/>
          <p:nvPr/>
        </p:nvSpPr>
        <p:spPr>
          <a:xfrm>
            <a:off x="7140053" y="3557516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1B67B8-9819-43E7-B5D4-7E83E8F6162C}"/>
              </a:ext>
            </a:extLst>
          </p:cNvPr>
          <p:cNvSpPr/>
          <p:nvPr/>
        </p:nvSpPr>
        <p:spPr>
          <a:xfrm>
            <a:off x="7737143" y="3557515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16EE45-FD8C-4FF8-9EB6-F4DD28085F58}"/>
              </a:ext>
            </a:extLst>
          </p:cNvPr>
          <p:cNvSpPr/>
          <p:nvPr/>
        </p:nvSpPr>
        <p:spPr>
          <a:xfrm>
            <a:off x="8334232" y="3557515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04365B-A6A7-4951-AD31-3E67DC45F2A4}"/>
              </a:ext>
            </a:extLst>
          </p:cNvPr>
          <p:cNvSpPr/>
          <p:nvPr/>
        </p:nvSpPr>
        <p:spPr>
          <a:xfrm>
            <a:off x="9244083" y="3557515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D40C22-A72A-4013-A1FF-B7827A7BAB4D}"/>
              </a:ext>
            </a:extLst>
          </p:cNvPr>
          <p:cNvSpPr/>
          <p:nvPr/>
        </p:nvSpPr>
        <p:spPr>
          <a:xfrm>
            <a:off x="9863918" y="3557515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8A1700-7078-4148-B306-9878D9AEDA15}"/>
              </a:ext>
            </a:extLst>
          </p:cNvPr>
          <p:cNvSpPr/>
          <p:nvPr/>
        </p:nvSpPr>
        <p:spPr>
          <a:xfrm>
            <a:off x="10461008" y="3557514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83A154-0855-4E5C-B708-53E5A8776B76}"/>
              </a:ext>
            </a:extLst>
          </p:cNvPr>
          <p:cNvSpPr/>
          <p:nvPr/>
        </p:nvSpPr>
        <p:spPr>
          <a:xfrm>
            <a:off x="2863755" y="4319515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0CBC25-3E3C-401D-8DCF-8019807CDA12}"/>
              </a:ext>
            </a:extLst>
          </p:cNvPr>
          <p:cNvSpPr/>
          <p:nvPr/>
        </p:nvSpPr>
        <p:spPr>
          <a:xfrm>
            <a:off x="3460844" y="4319515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9D65C6-464B-45AC-80CD-6AE6AE307DCD}"/>
              </a:ext>
            </a:extLst>
          </p:cNvPr>
          <p:cNvSpPr/>
          <p:nvPr/>
        </p:nvSpPr>
        <p:spPr>
          <a:xfrm>
            <a:off x="4074993" y="4319515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4AAB8F-797F-4110-81D1-7A2F878CE0CA}"/>
              </a:ext>
            </a:extLst>
          </p:cNvPr>
          <p:cNvSpPr/>
          <p:nvPr/>
        </p:nvSpPr>
        <p:spPr>
          <a:xfrm>
            <a:off x="5036023" y="4319515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ABE021-B119-4CE7-AD49-FDCB5936702E}"/>
              </a:ext>
            </a:extLst>
          </p:cNvPr>
          <p:cNvSpPr/>
          <p:nvPr/>
        </p:nvSpPr>
        <p:spPr>
          <a:xfrm>
            <a:off x="6190396" y="3557515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6F8AF8-BD53-4D54-A430-C186C8664577}"/>
              </a:ext>
            </a:extLst>
          </p:cNvPr>
          <p:cNvSpPr/>
          <p:nvPr/>
        </p:nvSpPr>
        <p:spPr>
          <a:xfrm>
            <a:off x="5593307" y="4319515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8E7A14-23E9-4743-AA82-8D9FFB3C053E}"/>
              </a:ext>
            </a:extLst>
          </p:cNvPr>
          <p:cNvSpPr/>
          <p:nvPr/>
        </p:nvSpPr>
        <p:spPr>
          <a:xfrm>
            <a:off x="6190396" y="4319515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34C050-534A-49AE-A389-34056006F821}"/>
              </a:ext>
            </a:extLst>
          </p:cNvPr>
          <p:cNvSpPr/>
          <p:nvPr/>
        </p:nvSpPr>
        <p:spPr>
          <a:xfrm>
            <a:off x="7145740" y="4319515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F74BD3-A7F0-4128-8BC2-D15A1FC4CC2A}"/>
              </a:ext>
            </a:extLst>
          </p:cNvPr>
          <p:cNvSpPr/>
          <p:nvPr/>
        </p:nvSpPr>
        <p:spPr>
          <a:xfrm>
            <a:off x="7759889" y="4319515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AC755B8-4B52-4644-836B-149900810A4B}"/>
              </a:ext>
            </a:extLst>
          </p:cNvPr>
          <p:cNvSpPr/>
          <p:nvPr/>
        </p:nvSpPr>
        <p:spPr>
          <a:xfrm>
            <a:off x="8334232" y="4319515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591746-B0EF-4147-8042-DE4068805F08}"/>
              </a:ext>
            </a:extLst>
          </p:cNvPr>
          <p:cNvSpPr/>
          <p:nvPr/>
        </p:nvSpPr>
        <p:spPr>
          <a:xfrm>
            <a:off x="9244082" y="4319515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88D11B9-1B56-4EC8-BBCA-A6FD908FCB0E}"/>
              </a:ext>
            </a:extLst>
          </p:cNvPr>
          <p:cNvSpPr/>
          <p:nvPr/>
        </p:nvSpPr>
        <p:spPr>
          <a:xfrm>
            <a:off x="9863919" y="4319515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6C6057-8C68-427E-8652-7FF9E28C8505}"/>
              </a:ext>
            </a:extLst>
          </p:cNvPr>
          <p:cNvSpPr/>
          <p:nvPr/>
        </p:nvSpPr>
        <p:spPr>
          <a:xfrm>
            <a:off x="10461008" y="4319515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DFF9DC-10E7-484F-A07C-775D8293E3CB}"/>
              </a:ext>
            </a:extLst>
          </p:cNvPr>
          <p:cNvSpPr/>
          <p:nvPr/>
        </p:nvSpPr>
        <p:spPr>
          <a:xfrm>
            <a:off x="2863755" y="5075828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6AD1B4-DBAD-420B-AEF3-19427F4FE29B}"/>
              </a:ext>
            </a:extLst>
          </p:cNvPr>
          <p:cNvSpPr/>
          <p:nvPr/>
        </p:nvSpPr>
        <p:spPr>
          <a:xfrm>
            <a:off x="3460844" y="5075828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CB3943-677E-4ACD-9A26-1E5E472B4E76}"/>
              </a:ext>
            </a:extLst>
          </p:cNvPr>
          <p:cNvSpPr/>
          <p:nvPr/>
        </p:nvSpPr>
        <p:spPr>
          <a:xfrm>
            <a:off x="4074993" y="5075828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2BB218-80AA-4670-BFFB-401FCD597D49}"/>
              </a:ext>
            </a:extLst>
          </p:cNvPr>
          <p:cNvSpPr/>
          <p:nvPr/>
        </p:nvSpPr>
        <p:spPr>
          <a:xfrm>
            <a:off x="5036023" y="5075829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41F84B3-1318-4E19-9B66-1E58A17CDF40}"/>
              </a:ext>
            </a:extLst>
          </p:cNvPr>
          <p:cNvSpPr/>
          <p:nvPr/>
        </p:nvSpPr>
        <p:spPr>
          <a:xfrm>
            <a:off x="5593307" y="5075829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9012F3-7736-41FD-BC17-2CD1F9DE346B}"/>
              </a:ext>
            </a:extLst>
          </p:cNvPr>
          <p:cNvSpPr/>
          <p:nvPr/>
        </p:nvSpPr>
        <p:spPr>
          <a:xfrm>
            <a:off x="6190396" y="5075829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FD553D0-977E-4FAC-8607-324EE4690636}"/>
              </a:ext>
            </a:extLst>
          </p:cNvPr>
          <p:cNvSpPr/>
          <p:nvPr/>
        </p:nvSpPr>
        <p:spPr>
          <a:xfrm>
            <a:off x="7737143" y="5075828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8BFE25C-1B5D-4388-8195-0901EC701D7C}"/>
              </a:ext>
            </a:extLst>
          </p:cNvPr>
          <p:cNvSpPr/>
          <p:nvPr/>
        </p:nvSpPr>
        <p:spPr>
          <a:xfrm>
            <a:off x="7145739" y="5075828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8D13E8-5C89-4201-A72E-29004A3C9C3A}"/>
              </a:ext>
            </a:extLst>
          </p:cNvPr>
          <p:cNvSpPr/>
          <p:nvPr/>
        </p:nvSpPr>
        <p:spPr>
          <a:xfrm>
            <a:off x="8334232" y="5075828"/>
            <a:ext cx="413983" cy="402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9B336B3-A1EC-4293-9D50-37A0F74D1ADE}"/>
              </a:ext>
            </a:extLst>
          </p:cNvPr>
          <p:cNvSpPr/>
          <p:nvPr/>
        </p:nvSpPr>
        <p:spPr>
          <a:xfrm>
            <a:off x="9244083" y="5075829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862CF27-2619-45B6-B4BC-39CAA17C227F}"/>
              </a:ext>
            </a:extLst>
          </p:cNvPr>
          <p:cNvSpPr/>
          <p:nvPr/>
        </p:nvSpPr>
        <p:spPr>
          <a:xfrm>
            <a:off x="10461009" y="5075829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FCC6DA8-F9FC-4DD6-844A-FC00AEA16DA1}"/>
              </a:ext>
            </a:extLst>
          </p:cNvPr>
          <p:cNvSpPr/>
          <p:nvPr/>
        </p:nvSpPr>
        <p:spPr>
          <a:xfrm>
            <a:off x="9863919" y="5075828"/>
            <a:ext cx="413983" cy="40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6BB247-3334-4B65-93C8-75E6F0197668}"/>
              </a:ext>
            </a:extLst>
          </p:cNvPr>
          <p:cNvSpPr txBox="1"/>
          <p:nvPr/>
        </p:nvSpPr>
        <p:spPr>
          <a:xfrm>
            <a:off x="-5037" y="6492875"/>
            <a:ext cx="12188587" cy="369332"/>
          </a:xfrm>
          <a:prstGeom prst="rect">
            <a:avLst/>
          </a:prstGeom>
          <a:solidFill>
            <a:srgbClr val="00C7CC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 * Note: Higher barrier and competition get lower points                                                                                                                               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F76E0E4-22DC-4C6A-84F8-07D988A60B07}"/>
              </a:ext>
            </a:extLst>
          </p:cNvPr>
          <p:cNvCxnSpPr/>
          <p:nvPr/>
        </p:nvCxnSpPr>
        <p:spPr>
          <a:xfrm flipV="1">
            <a:off x="-7311" y="1319853"/>
            <a:ext cx="12190861" cy="35257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CA62E57-F302-4E2C-96D5-D4760C56BCA0}"/>
              </a:ext>
            </a:extLst>
          </p:cNvPr>
          <p:cNvSpPr/>
          <p:nvPr/>
        </p:nvSpPr>
        <p:spPr>
          <a:xfrm>
            <a:off x="835925" y="4155866"/>
            <a:ext cx="10492827" cy="152611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307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1309</Words>
  <Application>Microsoft Office PowerPoint</Application>
  <PresentationFormat>宽屏</PresentationFormat>
  <Paragraphs>215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Aharoni</vt:lpstr>
      <vt:lpstr>Arial</vt:lpstr>
      <vt:lpstr>Calibri</vt:lpstr>
      <vt:lpstr>Calibri Light</vt:lpstr>
      <vt:lpstr>Office Theme</vt:lpstr>
      <vt:lpstr>PowerPoint 演示文稿</vt:lpstr>
      <vt:lpstr>Agenda </vt:lpstr>
      <vt:lpstr>The Opportunity</vt:lpstr>
      <vt:lpstr>Current situation –SWOT analysis </vt:lpstr>
      <vt:lpstr>Get New Partners (without forgetting the old ones)</vt:lpstr>
      <vt:lpstr>PowerPoint 演示文稿</vt:lpstr>
      <vt:lpstr>Get New Talents</vt:lpstr>
      <vt:lpstr>Get New Talents – results </vt:lpstr>
      <vt:lpstr>Get into New Industry – Decision Matrix</vt:lpstr>
      <vt:lpstr>Get into New Industry: Flight tickets</vt:lpstr>
      <vt:lpstr>PowerPoint 演示文稿</vt:lpstr>
      <vt:lpstr>Get into New Industry: Train tickets </vt:lpstr>
      <vt:lpstr>New Business model</vt:lpstr>
      <vt:lpstr>PowerPoint 演示文稿</vt:lpstr>
      <vt:lpstr>PowerPoint 演示文稿</vt:lpstr>
      <vt:lpstr>Finance</vt:lpstr>
      <vt:lpstr>Implementation </vt:lpstr>
      <vt:lpstr>Key takeaway</vt:lpstr>
      <vt:lpstr>Q&amp;A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Conferences example</vt:lpstr>
      <vt:lpstr>Co-op example – Concordia University</vt:lpstr>
      <vt:lpstr>Co-op example – Concordia University</vt:lpstr>
      <vt:lpstr>Staff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Zhao</dc:creator>
  <cp:lastModifiedBy>Jonathan Zhang</cp:lastModifiedBy>
  <cp:revision>2</cp:revision>
  <dcterms:created xsi:type="dcterms:W3CDTF">2013-07-15T20:26:40Z</dcterms:created>
  <dcterms:modified xsi:type="dcterms:W3CDTF">2021-01-04T09:56:01Z</dcterms:modified>
</cp:coreProperties>
</file>